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lvl1pPr algn="ctr" defTabSz="584200">
      <a:defRPr sz="3600">
        <a:latin typeface="+mj-lt"/>
        <a:ea typeface="+mj-ea"/>
        <a:cs typeface="+mj-cs"/>
        <a:sym typeface="Helvetica"/>
      </a:defRPr>
    </a:lvl1pPr>
    <a:lvl2pPr algn="ctr" defTabSz="584200">
      <a:defRPr sz="3600">
        <a:latin typeface="+mj-lt"/>
        <a:ea typeface="+mj-ea"/>
        <a:cs typeface="+mj-cs"/>
        <a:sym typeface="Helvetica"/>
      </a:defRPr>
    </a:lvl2pPr>
    <a:lvl3pPr algn="ctr" defTabSz="584200">
      <a:defRPr sz="3600">
        <a:latin typeface="+mj-lt"/>
        <a:ea typeface="+mj-ea"/>
        <a:cs typeface="+mj-cs"/>
        <a:sym typeface="Helvetica"/>
      </a:defRPr>
    </a:lvl3pPr>
    <a:lvl4pPr algn="ctr" defTabSz="584200">
      <a:defRPr sz="3600">
        <a:latin typeface="+mj-lt"/>
        <a:ea typeface="+mj-ea"/>
        <a:cs typeface="+mj-cs"/>
        <a:sym typeface="Helvetica"/>
      </a:defRPr>
    </a:lvl4pPr>
    <a:lvl5pPr algn="ctr" defTabSz="584200">
      <a:defRPr sz="3600">
        <a:latin typeface="+mj-lt"/>
        <a:ea typeface="+mj-ea"/>
        <a:cs typeface="+mj-cs"/>
        <a:sym typeface="Helvetica"/>
      </a:defRPr>
    </a:lvl5pPr>
    <a:lvl6pPr algn="ctr" defTabSz="584200">
      <a:defRPr sz="3600">
        <a:latin typeface="+mj-lt"/>
        <a:ea typeface="+mj-ea"/>
        <a:cs typeface="+mj-cs"/>
        <a:sym typeface="Helvetica"/>
      </a:defRPr>
    </a:lvl6pPr>
    <a:lvl7pPr algn="ctr" defTabSz="584200">
      <a:defRPr sz="3600">
        <a:latin typeface="+mj-lt"/>
        <a:ea typeface="+mj-ea"/>
        <a:cs typeface="+mj-cs"/>
        <a:sym typeface="Helvetica"/>
      </a:defRPr>
    </a:lvl7pPr>
    <a:lvl8pPr algn="ctr" defTabSz="584200">
      <a:defRPr sz="3600">
        <a:latin typeface="+mj-lt"/>
        <a:ea typeface="+mj-ea"/>
        <a:cs typeface="+mj-cs"/>
        <a:sym typeface="Helvetica"/>
      </a:defRPr>
    </a:lvl8pPr>
    <a:lvl9pPr algn="ctr" defTabSz="584200">
      <a:defRPr sz="3600"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1pPr>
            <a:lvl2pPr indent="0"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2pPr>
            <a:lvl3pPr indent="0"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3pPr>
            <a:lvl4pPr indent="0"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4pPr>
            <a:lvl5pPr indent="0"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io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ierg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contenu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894079" y="1464733"/>
            <a:ext cx="11216642" cy="1701801"/>
          </a:xfrm>
          <a:prstGeom prst="rect">
            <a:avLst/>
          </a:prstGeom>
        </p:spPr>
        <p:txBody>
          <a:bodyPr lIns="48767" tIns="48767" rIns="48767" bIns="48767" anchor="ctr">
            <a:normAutofit fontScale="100000" lnSpcReduction="0"/>
          </a:bodyPr>
          <a:lstStyle>
            <a:lvl1pPr>
              <a:lnSpc>
                <a:spcPct val="90000"/>
              </a:lnSpc>
              <a:defRPr sz="6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 lvl="0">
              <a:defRPr sz="1800"/>
            </a:pPr>
            <a:r>
              <a:rPr sz="6200"/>
              <a:t>Texte du titre</a:t>
            </a:r>
          </a:p>
        </p:txBody>
      </p:sp>
      <p:sp>
        <p:nvSpPr>
          <p:cNvPr id="32" name="Shape 32"/>
          <p:cNvSpPr/>
          <p:nvPr>
            <p:ph type="body" idx="1"/>
          </p:nvPr>
        </p:nvSpPr>
        <p:spPr>
          <a:xfrm>
            <a:off x="894079" y="3166533"/>
            <a:ext cx="11216642" cy="5367868"/>
          </a:xfrm>
          <a:prstGeom prst="rect">
            <a:avLst/>
          </a:prstGeom>
        </p:spPr>
        <p:txBody>
          <a:bodyPr lIns="48767" tIns="48767" rIns="48767" bIns="48767">
            <a:normAutofit fontScale="100000" lnSpcReduction="0"/>
          </a:bodyPr>
          <a:lstStyle>
            <a:lvl1pPr marL="310242" indent="-310242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i="0" sz="3800">
                <a:latin typeface="Calibri"/>
                <a:ea typeface="Calibri"/>
                <a:cs typeface="Calibri"/>
                <a:sym typeface="Calibri"/>
              </a:defRPr>
            </a:lvl1pPr>
            <a:lvl2pPr marL="819150" indent="-36195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i="0" sz="3800">
                <a:latin typeface="Calibri"/>
                <a:ea typeface="Calibri"/>
                <a:cs typeface="Calibri"/>
                <a:sym typeface="Calibri"/>
              </a:defRPr>
            </a:lvl2pPr>
            <a:lvl3pPr marL="1348739" indent="-43433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i="0" sz="3800">
                <a:latin typeface="Calibri"/>
                <a:ea typeface="Calibri"/>
                <a:cs typeface="Calibri"/>
                <a:sym typeface="Calibri"/>
              </a:defRPr>
            </a:lvl3pPr>
            <a:lvl4pPr marL="1854200" indent="-482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i="0" sz="3800">
                <a:latin typeface="Calibri"/>
                <a:ea typeface="Calibri"/>
                <a:cs typeface="Calibri"/>
                <a:sym typeface="Calibri"/>
              </a:defRPr>
            </a:lvl4pPr>
            <a:lvl5pPr marL="2311400" indent="-482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i="0" sz="3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3800"/>
              <a:t>Texte niveau 1</a:t>
            </a:r>
            <a:endParaRPr sz="3800"/>
          </a:p>
          <a:p>
            <a:pPr lvl="1">
              <a:defRPr sz="1800"/>
            </a:pPr>
            <a:r>
              <a:rPr sz="3800"/>
              <a:t>Texte niveau 2</a:t>
            </a:r>
            <a:endParaRPr sz="3800"/>
          </a:p>
          <a:p>
            <a:pPr lvl="2">
              <a:defRPr sz="1800"/>
            </a:pPr>
            <a:r>
              <a:rPr sz="3800"/>
              <a:t>Texte niveau 3</a:t>
            </a:r>
            <a:endParaRPr sz="3800"/>
          </a:p>
          <a:p>
            <a:pPr lvl="3">
              <a:defRPr sz="1800"/>
            </a:pPr>
            <a:r>
              <a:rPr sz="3800"/>
              <a:t>Texte niveau 4</a:t>
            </a:r>
            <a:endParaRPr sz="3800"/>
          </a:p>
          <a:p>
            <a:pPr lvl="4">
              <a:defRPr sz="1800"/>
            </a:pPr>
            <a:r>
              <a:rPr sz="3800"/>
              <a:t>Texte niveau 5</a:t>
            </a:r>
          </a:p>
        </p:txBody>
      </p:sp>
      <p:sp>
        <p:nvSpPr>
          <p:cNvPr id="33" name="Shape 33"/>
          <p:cNvSpPr/>
          <p:nvPr>
            <p:ph type="sldNum" sz="quarter" idx="2"/>
          </p:nvPr>
        </p:nvSpPr>
        <p:spPr>
          <a:xfrm>
            <a:off x="9184640" y="8024622"/>
            <a:ext cx="2926081" cy="338837"/>
          </a:xfrm>
          <a:prstGeom prst="rect">
            <a:avLst/>
          </a:prstGeom>
        </p:spPr>
        <p:txBody>
          <a:bodyPr lIns="48767" tIns="48767" rIns="48767" bIns="48767" anchor="ctr"/>
          <a:lstStyle>
            <a:lvl1pPr>
              <a:defRPr sz="1600"/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sous-titr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1pPr>
            <a:lvl2pPr indent="228600"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2pPr>
            <a:lvl3pPr indent="457200"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3pPr>
            <a:lvl4pPr indent="685800"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4pPr>
            <a:lvl5pPr indent="914400"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800"/>
              <a:t>Texte du titre</a:t>
            </a:r>
          </a:p>
        </p:txBody>
      </p:sp>
      <p:sp>
        <p:nvSpPr>
          <p:cNvPr id="39" name="Shape 3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/>
            </a:pPr>
            <a:r>
              <a:rPr i="1" sz="4600"/>
              <a:t>Texte niveau 1</a:t>
            </a:r>
            <a:endParaRPr i="1" sz="4600"/>
          </a:p>
          <a:p>
            <a:pPr lvl="1">
              <a:defRPr i="0" sz="1800"/>
            </a:pPr>
            <a:r>
              <a:rPr i="1" sz="4600"/>
              <a:t>Texte niveau 2</a:t>
            </a:r>
            <a:endParaRPr i="1" sz="4600"/>
          </a:p>
          <a:p>
            <a:pPr lvl="2">
              <a:defRPr i="0" sz="1800"/>
            </a:pPr>
            <a:r>
              <a:rPr i="1" sz="4600"/>
              <a:t>Texte niveau 3</a:t>
            </a:r>
            <a:endParaRPr i="1" sz="4600"/>
          </a:p>
          <a:p>
            <a:pPr lvl="3">
              <a:defRPr i="0" sz="1800"/>
            </a:pPr>
            <a:r>
              <a:rPr i="1" sz="4600"/>
              <a:t>Texte niveau 4</a:t>
            </a:r>
            <a:endParaRPr i="1" sz="4600"/>
          </a:p>
          <a:p>
            <a:pPr lvl="4">
              <a:defRPr i="0" sz="1800"/>
            </a:pPr>
            <a:r>
              <a:rPr i="1" sz="4600"/>
              <a:t>Texte niveau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/>
          </p:nvPr>
        </p:nvSpPr>
        <p:spPr>
          <a:xfrm>
            <a:off x="8376138" y="1122769"/>
            <a:ext cx="2276660" cy="115525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800"/>
              <a:t>Texte du titre</a:t>
            </a:r>
          </a:p>
        </p:txBody>
      </p:sp>
      <p:sp>
        <p:nvSpPr>
          <p:cNvPr id="43" name="Shape 4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6800"/>
              <a:t>Texte du titre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i="0" sz="1800"/>
            </a:pPr>
            <a:r>
              <a:rPr i="1" sz="4600"/>
              <a:t>Texte niveau 1</a:t>
            </a:r>
            <a:endParaRPr i="1" sz="4600"/>
          </a:p>
          <a:p>
            <a:pPr lvl="1">
              <a:defRPr i="0" sz="1800"/>
            </a:pPr>
            <a:r>
              <a:rPr i="1" sz="4600"/>
              <a:t>Texte niveau 2</a:t>
            </a:r>
            <a:endParaRPr i="1" sz="4600"/>
          </a:p>
          <a:p>
            <a:pPr lvl="2">
              <a:defRPr i="0" sz="1800"/>
            </a:pPr>
            <a:r>
              <a:rPr i="1" sz="4600"/>
              <a:t>Texte niveau 3</a:t>
            </a:r>
            <a:endParaRPr i="1" sz="4600"/>
          </a:p>
          <a:p>
            <a:pPr lvl="3">
              <a:defRPr i="0" sz="1800"/>
            </a:pPr>
            <a:r>
              <a:rPr i="1" sz="4600"/>
              <a:t>Texte niveau 4</a:t>
            </a:r>
            <a:endParaRPr i="1" sz="4600"/>
          </a:p>
          <a:p>
            <a:pPr lvl="4">
              <a:defRPr i="0" sz="1800"/>
            </a:pPr>
            <a:r>
              <a:rPr i="1" sz="4600"/>
              <a:t>Texte niveau 5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1pPr>
            <a:lvl2pPr indent="0"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2pPr>
            <a:lvl3pPr indent="0"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3pPr>
            <a:lvl4pPr indent="0"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4pPr>
            <a:lvl5pPr indent="0"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Centré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algn="ctr" defTabSz="584200">
              <a:defRPr sz="6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6000"/>
              <a:t>Texte du titre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1pPr>
            <a:lvl2pPr indent="0"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2pPr>
            <a:lvl3pPr indent="0"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3pPr>
            <a:lvl4pPr indent="0"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4pPr>
            <a:lvl5pPr indent="0" algn="ctr" defTabSz="584200">
              <a:defRPr i="0" sz="32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200"/>
              <a:t>Texte niveau 1</a:t>
            </a:r>
            <a:endParaRPr sz="3200"/>
          </a:p>
          <a:p>
            <a:pPr lvl="1">
              <a:defRPr sz="1800"/>
            </a:pPr>
            <a:r>
              <a:rPr sz="3200"/>
              <a:t>Texte niveau 2</a:t>
            </a:r>
            <a:endParaRPr sz="3200"/>
          </a:p>
          <a:p>
            <a:pPr lvl="2">
              <a:defRPr sz="1800"/>
            </a:pPr>
            <a:r>
              <a:rPr sz="3200"/>
              <a:t>Texte niveau 3</a:t>
            </a:r>
            <a:endParaRPr sz="3200"/>
          </a:p>
          <a:p>
            <a:pPr lvl="3">
              <a:defRPr sz="1800"/>
            </a:pPr>
            <a:r>
              <a:rPr sz="3200"/>
              <a:t>Texte niveau 4</a:t>
            </a:r>
            <a:endParaRPr sz="3200"/>
          </a:p>
          <a:p>
            <a:pPr lvl="4">
              <a:defRPr sz="1800"/>
            </a:pPr>
            <a:r>
              <a:rPr sz="32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- Hau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 et puc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i="0"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i="0"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i="0"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i="0"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i="0"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re, puces et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algn="ctr" defTabSz="584200">
              <a:defRPr sz="80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8000"/>
              <a:t>Texte du titre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342900" indent="-342900" defTabSz="584200">
              <a:spcBef>
                <a:spcPts val="3200"/>
              </a:spcBef>
              <a:buSzPct val="75000"/>
              <a:buChar char="•"/>
              <a:defRPr i="0" sz="2800">
                <a:latin typeface="+mj-lt"/>
                <a:ea typeface="+mj-ea"/>
                <a:cs typeface="+mj-cs"/>
                <a:sym typeface="Helvetica"/>
              </a:defRPr>
            </a:lvl1pPr>
            <a:lvl2pPr marL="685800" indent="-342900" defTabSz="584200">
              <a:spcBef>
                <a:spcPts val="3200"/>
              </a:spcBef>
              <a:buSzPct val="75000"/>
              <a:buChar char="•"/>
              <a:defRPr i="0" sz="2800">
                <a:latin typeface="+mj-lt"/>
                <a:ea typeface="+mj-ea"/>
                <a:cs typeface="+mj-cs"/>
                <a:sym typeface="Helvetica"/>
              </a:defRPr>
            </a:lvl2pPr>
            <a:lvl3pPr marL="1028700" indent="-342900" defTabSz="584200">
              <a:spcBef>
                <a:spcPts val="3200"/>
              </a:spcBef>
              <a:buSzPct val="75000"/>
              <a:buChar char="•"/>
              <a:defRPr i="0" sz="2800">
                <a:latin typeface="+mj-lt"/>
                <a:ea typeface="+mj-ea"/>
                <a:cs typeface="+mj-cs"/>
                <a:sym typeface="Helvetica"/>
              </a:defRPr>
            </a:lvl3pPr>
            <a:lvl4pPr marL="1371600" indent="-342900" defTabSz="584200">
              <a:spcBef>
                <a:spcPts val="3200"/>
              </a:spcBef>
              <a:buSzPct val="75000"/>
              <a:buChar char="•"/>
              <a:defRPr i="0" sz="2800">
                <a:latin typeface="+mj-lt"/>
                <a:ea typeface="+mj-ea"/>
                <a:cs typeface="+mj-cs"/>
                <a:sym typeface="Helvetica"/>
              </a:defRPr>
            </a:lvl4pPr>
            <a:lvl5pPr marL="1714500" indent="-342900" defTabSz="584200">
              <a:spcBef>
                <a:spcPts val="3200"/>
              </a:spcBef>
              <a:buSzPct val="75000"/>
              <a:buChar char="•"/>
              <a:defRPr i="0" sz="28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2800"/>
              <a:t>Texte niveau 1</a:t>
            </a:r>
            <a:endParaRPr sz="2800"/>
          </a:p>
          <a:p>
            <a:pPr lvl="1">
              <a:defRPr sz="1800"/>
            </a:pPr>
            <a:r>
              <a:rPr sz="2800"/>
              <a:t>Texte niveau 2</a:t>
            </a:r>
            <a:endParaRPr sz="2800"/>
          </a:p>
          <a:p>
            <a:pPr lvl="2">
              <a:defRPr sz="1800"/>
            </a:pPr>
            <a:r>
              <a:rPr sz="2800"/>
              <a:t>Texte niveau 3</a:t>
            </a:r>
            <a:endParaRPr sz="2800"/>
          </a:p>
          <a:p>
            <a:pPr lvl="3">
              <a:defRPr sz="1800"/>
            </a:pPr>
            <a:r>
              <a:rPr sz="2800"/>
              <a:t>Texte niveau 4</a:t>
            </a:r>
            <a:endParaRPr sz="2800"/>
          </a:p>
          <a:p>
            <a:pPr lvl="4">
              <a:defRPr sz="1800"/>
            </a:pPr>
            <a:r>
              <a:rPr sz="28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c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444500" indent="-444500" defTabSz="584200">
              <a:spcBef>
                <a:spcPts val="4200"/>
              </a:spcBef>
              <a:buSzPct val="75000"/>
              <a:buChar char="•"/>
              <a:defRPr i="0" sz="3600">
                <a:latin typeface="+mj-lt"/>
                <a:ea typeface="+mj-ea"/>
                <a:cs typeface="+mj-cs"/>
                <a:sym typeface="Helvetica"/>
              </a:defRPr>
            </a:lvl1pPr>
            <a:lvl2pPr marL="889000" indent="-444500" defTabSz="584200">
              <a:spcBef>
                <a:spcPts val="4200"/>
              </a:spcBef>
              <a:buSzPct val="75000"/>
              <a:buChar char="•"/>
              <a:defRPr i="0" sz="3600">
                <a:latin typeface="+mj-lt"/>
                <a:ea typeface="+mj-ea"/>
                <a:cs typeface="+mj-cs"/>
                <a:sym typeface="Helvetica"/>
              </a:defRPr>
            </a:lvl2pPr>
            <a:lvl3pPr marL="1333500" indent="-444500" defTabSz="584200">
              <a:spcBef>
                <a:spcPts val="4200"/>
              </a:spcBef>
              <a:buSzPct val="75000"/>
              <a:buChar char="•"/>
              <a:defRPr i="0" sz="3600">
                <a:latin typeface="+mj-lt"/>
                <a:ea typeface="+mj-ea"/>
                <a:cs typeface="+mj-cs"/>
                <a:sym typeface="Helvetica"/>
              </a:defRPr>
            </a:lvl3pPr>
            <a:lvl4pPr marL="1778000" indent="-444500" defTabSz="584200">
              <a:spcBef>
                <a:spcPts val="4200"/>
              </a:spcBef>
              <a:buSzPct val="75000"/>
              <a:buChar char="•"/>
              <a:defRPr i="0" sz="3600">
                <a:latin typeface="+mj-lt"/>
                <a:ea typeface="+mj-ea"/>
                <a:cs typeface="+mj-cs"/>
                <a:sym typeface="Helvetica"/>
              </a:defRPr>
            </a:lvl4pPr>
            <a:lvl5pPr marL="2222500" indent="-444500" defTabSz="584200">
              <a:spcBef>
                <a:spcPts val="4200"/>
              </a:spcBef>
              <a:buSzPct val="75000"/>
              <a:buChar char="•"/>
              <a:defRPr i="0" sz="3600"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pPr lvl="0">
              <a:defRPr sz="1800"/>
            </a:pPr>
            <a:r>
              <a:rPr sz="3600"/>
              <a:t>Texte niveau 1</a:t>
            </a:r>
            <a:endParaRPr sz="3600"/>
          </a:p>
          <a:p>
            <a:pPr lvl="1">
              <a:defRPr sz="1800"/>
            </a:pPr>
            <a:r>
              <a:rPr sz="3600"/>
              <a:t>Texte niveau 2</a:t>
            </a:r>
            <a:endParaRPr sz="3600"/>
          </a:p>
          <a:p>
            <a:pPr lvl="2">
              <a:defRPr sz="1800"/>
            </a:pPr>
            <a:r>
              <a:rPr sz="3600"/>
              <a:t>Texte niveau 3</a:t>
            </a:r>
            <a:endParaRPr sz="3600"/>
          </a:p>
          <a:p>
            <a:pPr lvl="3">
              <a:defRPr sz="1800"/>
            </a:pPr>
            <a:r>
              <a:rPr sz="3600"/>
              <a:t>Texte niveau 4</a:t>
            </a:r>
            <a:endParaRPr sz="3600"/>
          </a:p>
          <a:p>
            <a:pPr lvl="4">
              <a:defRPr sz="1800"/>
            </a:pPr>
            <a:r>
              <a:rPr sz="3600"/>
              <a:t>Texte niveau 5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8376138" y="1122769"/>
            <a:ext cx="2276660" cy="175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sz="1800"/>
            </a:pPr>
            <a:r>
              <a:rPr sz="6800"/>
              <a:t>Texte du titre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701013" y="2881855"/>
            <a:ext cx="11602772" cy="6278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>
              <a:defRPr i="0" sz="1800"/>
            </a:pPr>
            <a:r>
              <a:rPr i="1" sz="4600"/>
              <a:t>Texte niveau 1</a:t>
            </a:r>
            <a:endParaRPr i="1" sz="4600"/>
          </a:p>
          <a:p>
            <a:pPr lvl="1">
              <a:defRPr i="0" sz="1800"/>
            </a:pPr>
            <a:r>
              <a:rPr i="1" sz="4600"/>
              <a:t>Texte niveau 2</a:t>
            </a:r>
            <a:endParaRPr i="1" sz="4600"/>
          </a:p>
          <a:p>
            <a:pPr lvl="2">
              <a:defRPr i="0" sz="1800"/>
            </a:pPr>
            <a:r>
              <a:rPr i="1" sz="4600"/>
              <a:t>Texte niveau 3</a:t>
            </a:r>
            <a:endParaRPr i="1" sz="4600"/>
          </a:p>
          <a:p>
            <a:pPr lvl="3">
              <a:defRPr i="0" sz="1800"/>
            </a:pPr>
            <a:r>
              <a:rPr i="1" sz="4600"/>
              <a:t>Texte niveau 4</a:t>
            </a:r>
            <a:endParaRPr i="1" sz="4600"/>
          </a:p>
          <a:p>
            <a:pPr lvl="4">
              <a:defRPr i="0" sz="1800"/>
            </a:pPr>
            <a:r>
              <a:rPr i="1" sz="4600"/>
              <a:t>Texte niveau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9363455" y="9067325"/>
            <a:ext cx="2991105" cy="3302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r" defTabSz="914400">
              <a:defRPr sz="2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 spd="med" advClick="1"/>
  <p:txStyles>
    <p:titleStyle>
      <a:lvl1pPr>
        <a:defRPr sz="6800">
          <a:latin typeface="Lucida Sans Unicode"/>
          <a:ea typeface="Lucida Sans Unicode"/>
          <a:cs typeface="Lucida Sans Unicode"/>
          <a:sym typeface="Lucida Sans Unicode"/>
        </a:defRPr>
      </a:lvl1pPr>
      <a:lvl2pPr>
        <a:defRPr sz="6800">
          <a:latin typeface="Lucida Sans Unicode"/>
          <a:ea typeface="Lucida Sans Unicode"/>
          <a:cs typeface="Lucida Sans Unicode"/>
          <a:sym typeface="Lucida Sans Unicode"/>
        </a:defRPr>
      </a:lvl2pPr>
      <a:lvl3pPr>
        <a:defRPr sz="6800">
          <a:latin typeface="Lucida Sans Unicode"/>
          <a:ea typeface="Lucida Sans Unicode"/>
          <a:cs typeface="Lucida Sans Unicode"/>
          <a:sym typeface="Lucida Sans Unicode"/>
        </a:defRPr>
      </a:lvl3pPr>
      <a:lvl4pPr>
        <a:defRPr sz="6800">
          <a:latin typeface="Lucida Sans Unicode"/>
          <a:ea typeface="Lucida Sans Unicode"/>
          <a:cs typeface="Lucida Sans Unicode"/>
          <a:sym typeface="Lucida Sans Unicode"/>
        </a:defRPr>
      </a:lvl4pPr>
      <a:lvl5pPr>
        <a:defRPr sz="6800">
          <a:latin typeface="Lucida Sans Unicode"/>
          <a:ea typeface="Lucida Sans Unicode"/>
          <a:cs typeface="Lucida Sans Unicode"/>
          <a:sym typeface="Lucida Sans Unicode"/>
        </a:defRPr>
      </a:lvl5pPr>
      <a:lvl6pPr>
        <a:defRPr sz="6800">
          <a:latin typeface="Lucida Sans Unicode"/>
          <a:ea typeface="Lucida Sans Unicode"/>
          <a:cs typeface="Lucida Sans Unicode"/>
          <a:sym typeface="Lucida Sans Unicode"/>
        </a:defRPr>
      </a:lvl6pPr>
      <a:lvl7pPr>
        <a:defRPr sz="6800">
          <a:latin typeface="Lucida Sans Unicode"/>
          <a:ea typeface="Lucida Sans Unicode"/>
          <a:cs typeface="Lucida Sans Unicode"/>
          <a:sym typeface="Lucida Sans Unicode"/>
        </a:defRPr>
      </a:lvl7pPr>
      <a:lvl8pPr>
        <a:defRPr sz="6800">
          <a:latin typeface="Lucida Sans Unicode"/>
          <a:ea typeface="Lucida Sans Unicode"/>
          <a:cs typeface="Lucida Sans Unicode"/>
          <a:sym typeface="Lucida Sans Unicode"/>
        </a:defRPr>
      </a:lvl8pPr>
      <a:lvl9pPr>
        <a:defRPr sz="6800">
          <a:latin typeface="Lucida Sans Unicode"/>
          <a:ea typeface="Lucida Sans Unicode"/>
          <a:cs typeface="Lucida Sans Unicode"/>
          <a:sym typeface="Lucida Sans Unicode"/>
        </a:defRPr>
      </a:lvl9pPr>
    </p:titleStyle>
    <p:bodyStyle>
      <a:lvl1pPr>
        <a:defRPr i="1" sz="4600">
          <a:latin typeface="Arial"/>
          <a:ea typeface="Arial"/>
          <a:cs typeface="Arial"/>
          <a:sym typeface="Arial"/>
        </a:defRPr>
      </a:lvl1pPr>
      <a:lvl2pPr indent="457200">
        <a:defRPr i="1" sz="4600">
          <a:latin typeface="Arial"/>
          <a:ea typeface="Arial"/>
          <a:cs typeface="Arial"/>
          <a:sym typeface="Arial"/>
        </a:defRPr>
      </a:lvl2pPr>
      <a:lvl3pPr indent="914400">
        <a:defRPr i="1" sz="4600">
          <a:latin typeface="Arial"/>
          <a:ea typeface="Arial"/>
          <a:cs typeface="Arial"/>
          <a:sym typeface="Arial"/>
        </a:defRPr>
      </a:lvl3pPr>
      <a:lvl4pPr indent="1371600">
        <a:defRPr i="1" sz="4600">
          <a:latin typeface="Arial"/>
          <a:ea typeface="Arial"/>
          <a:cs typeface="Arial"/>
          <a:sym typeface="Arial"/>
        </a:defRPr>
      </a:lvl4pPr>
      <a:lvl5pPr indent="1828800">
        <a:defRPr i="1" sz="4600">
          <a:latin typeface="Arial"/>
          <a:ea typeface="Arial"/>
          <a:cs typeface="Arial"/>
          <a:sym typeface="Arial"/>
        </a:defRPr>
      </a:lvl5pPr>
      <a:lvl6pPr indent="2286000">
        <a:defRPr i="1" sz="4600">
          <a:latin typeface="Arial"/>
          <a:ea typeface="Arial"/>
          <a:cs typeface="Arial"/>
          <a:sym typeface="Arial"/>
        </a:defRPr>
      </a:lvl6pPr>
      <a:lvl7pPr indent="2743200">
        <a:defRPr i="1" sz="4600">
          <a:latin typeface="Arial"/>
          <a:ea typeface="Arial"/>
          <a:cs typeface="Arial"/>
          <a:sym typeface="Arial"/>
        </a:defRPr>
      </a:lvl7pPr>
      <a:lvl8pPr indent="3200400">
        <a:defRPr i="1" sz="4600">
          <a:latin typeface="Arial"/>
          <a:ea typeface="Arial"/>
          <a:cs typeface="Arial"/>
          <a:sym typeface="Arial"/>
        </a:defRPr>
      </a:lvl8pPr>
      <a:lvl9pPr indent="3657600">
        <a:defRPr i="1" sz="4600">
          <a:latin typeface="Arial"/>
          <a:ea typeface="Arial"/>
          <a:cs typeface="Arial"/>
          <a:sym typeface="Arial"/>
        </a:defRPr>
      </a:lvl9pPr>
    </p:bodyStyle>
    <p:otherStyle>
      <a:lvl1pPr algn="r">
        <a:defRPr sz="2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2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2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2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2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2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2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2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2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2.png"/><Relationship Id="rId7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xfrm>
            <a:off x="715389" y="935818"/>
            <a:ext cx="11574023" cy="2621530"/>
          </a:xfrm>
          <a:prstGeom prst="rect">
            <a:avLst/>
          </a:prstGeom>
          <a:ln w="25400">
            <a:solidFill/>
          </a:ln>
        </p:spPr>
        <p:txBody>
          <a:bodyPr anchor="ctr"/>
          <a:lstStyle/>
          <a:p>
            <a:pPr lvl="0">
              <a:defRPr sz="1800"/>
            </a:pPr>
            <a:r>
              <a:rPr sz="5900"/>
              <a:t>LC</a:t>
            </a:r>
            <a:r>
              <a:rPr sz="5900"/>
              <a:t>04 : Acides et bases</a:t>
            </a:r>
          </a:p>
        </p:txBody>
      </p:sp>
      <p:sp>
        <p:nvSpPr>
          <p:cNvPr id="52" name="Shape 52"/>
          <p:cNvSpPr/>
          <p:nvPr>
            <p:ph type="sldNum" sz="quarter" idx="4294967295"/>
          </p:nvPr>
        </p:nvSpPr>
        <p:spPr>
          <a:xfrm>
            <a:off x="6375348" y="9251950"/>
            <a:ext cx="241403" cy="2794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sp>
        <p:nvSpPr>
          <p:cNvPr id="53" name="Shape 53"/>
          <p:cNvSpPr/>
          <p:nvPr/>
        </p:nvSpPr>
        <p:spPr>
          <a:xfrm>
            <a:off x="1078143" y="4347548"/>
            <a:ext cx="10835814" cy="4126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just">
              <a:defRPr sz="1800"/>
            </a:pPr>
            <a:r>
              <a:rPr b="1" sz="6000" u="sng"/>
              <a:t>Niveau </a:t>
            </a:r>
            <a:r>
              <a:rPr sz="6000"/>
              <a:t>: Lycée </a:t>
            </a:r>
            <a:endParaRPr sz="6000"/>
          </a:p>
          <a:p>
            <a:pPr lvl="0" algn="just">
              <a:defRPr sz="1800"/>
            </a:pPr>
            <a:r>
              <a:rPr b="1" sz="6000" u="sng"/>
              <a:t>Prérequis</a:t>
            </a:r>
            <a:r>
              <a:rPr sz="6000"/>
              <a:t> : </a:t>
            </a:r>
            <a:endParaRPr sz="6000"/>
          </a:p>
          <a:p>
            <a:pPr lvl="5" indent="1143000" algn="just">
              <a:defRPr sz="1800"/>
            </a:pPr>
            <a:r>
              <a:rPr sz="6000"/>
              <a:t>-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9700" y="2868830"/>
            <a:ext cx="3465767" cy="4015942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image2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9392" y="2938559"/>
            <a:ext cx="3946214" cy="3946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image3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805746" y="2879665"/>
            <a:ext cx="1715009" cy="406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4.jp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39933" y="2743893"/>
            <a:ext cx="4265814" cy="4265814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856619" y="7457960"/>
            <a:ext cx="2162479" cy="63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914400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Contient de l’acide chlorhydrique HCl</a:t>
            </a:r>
          </a:p>
        </p:txBody>
      </p:sp>
      <p:grpSp>
        <p:nvGrpSpPr>
          <p:cNvPr id="62" name="Group 62"/>
          <p:cNvGrpSpPr/>
          <p:nvPr/>
        </p:nvGrpSpPr>
        <p:grpSpPr>
          <a:xfrm>
            <a:off x="3292040" y="7447430"/>
            <a:ext cx="2969287" cy="851508"/>
            <a:chOff x="0" y="0"/>
            <a:chExt cx="2969285" cy="851507"/>
          </a:xfrm>
        </p:grpSpPr>
        <p:sp>
          <p:nvSpPr>
            <p:cNvPr id="60" name="Shape 60"/>
            <p:cNvSpPr/>
            <p:nvPr/>
          </p:nvSpPr>
          <p:spPr>
            <a:xfrm>
              <a:off x="0" y="-1"/>
              <a:ext cx="2969286" cy="851509"/>
            </a:xfrm>
            <a:prstGeom prst="rect">
              <a:avLst/>
            </a:prstGeom>
            <a:blipFill rotWithShape="1">
              <a:blip r:embed="rId6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lvl="0" algn="l" defTabSz="9144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1" name="Shape 61"/>
            <p:cNvSpPr/>
            <p:nvPr/>
          </p:nvSpPr>
          <p:spPr>
            <a:xfrm>
              <a:off x="0" y="-1"/>
              <a:ext cx="2969286" cy="6913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t">
              <a:noAutofit/>
            </a:bodyPr>
            <a:lstStyle>
              <a:lvl1pPr algn="l" defTabSz="914400">
                <a:defRPr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2400"/>
                <a:t> </a:t>
              </a:r>
            </a:p>
          </p:txBody>
        </p:sp>
      </p:grpSp>
      <p:grpSp>
        <p:nvGrpSpPr>
          <p:cNvPr id="65" name="Group 65"/>
          <p:cNvGrpSpPr/>
          <p:nvPr/>
        </p:nvGrpSpPr>
        <p:grpSpPr>
          <a:xfrm>
            <a:off x="6188197" y="7343763"/>
            <a:ext cx="2969286" cy="1331317"/>
            <a:chOff x="0" y="0"/>
            <a:chExt cx="2969285" cy="1331316"/>
          </a:xfrm>
        </p:grpSpPr>
        <p:sp>
          <p:nvSpPr>
            <p:cNvPr id="63" name="Shape 63"/>
            <p:cNvSpPr/>
            <p:nvPr/>
          </p:nvSpPr>
          <p:spPr>
            <a:xfrm>
              <a:off x="0" y="-1"/>
              <a:ext cx="2969286" cy="1331318"/>
            </a:xfrm>
            <a:prstGeom prst="rect">
              <a:avLst/>
            </a:prstGeom>
            <a:blipFill rotWithShape="1">
              <a:blip r:embed="rId7"/>
              <a:srcRect l="0" t="0" r="0" b="0"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8767" tIns="48767" rIns="48767" bIns="48767" numCol="1" anchor="t">
              <a:noAutofit/>
            </a:bodyPr>
            <a:lstStyle/>
            <a:p>
              <a:pPr lvl="0" algn="l" defTabSz="914400">
                <a:defRPr sz="2400"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64" name="Shape 64"/>
            <p:cNvSpPr/>
            <p:nvPr/>
          </p:nvSpPr>
          <p:spPr>
            <a:xfrm>
              <a:off x="0" y="-1"/>
              <a:ext cx="2969286" cy="765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8767" tIns="48767" rIns="48767" bIns="48767" numCol="1" anchor="t">
              <a:noAutofit/>
            </a:bodyPr>
            <a:lstStyle>
              <a:lvl1pPr algn="l" defTabSz="914400">
                <a:defRPr sz="2400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/>
              </a:pPr>
              <a:r>
                <a:rPr sz="2400"/>
                <a:t> </a:t>
              </a:r>
            </a:p>
          </p:txBody>
        </p:sp>
      </p:grpSp>
      <p:sp>
        <p:nvSpPr>
          <p:cNvPr id="66" name="Shape 66"/>
          <p:cNvSpPr/>
          <p:nvPr/>
        </p:nvSpPr>
        <p:spPr>
          <a:xfrm>
            <a:off x="9444629" y="7457960"/>
            <a:ext cx="2674309" cy="63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8767" tIns="48767" rIns="48767" bIns="48767">
            <a:spAutoFit/>
          </a:bodyPr>
          <a:lstStyle>
            <a:lvl1pPr algn="l" defTabSz="914400">
              <a:defRPr sz="1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t>Contient de l’hydroxyde de sodium NaOH</a:t>
            </a:r>
          </a:p>
        </p:txBody>
      </p:sp>
      <p:sp>
        <p:nvSpPr>
          <p:cNvPr id="67" name="Shape 67"/>
          <p:cNvSpPr/>
          <p:nvPr/>
        </p:nvSpPr>
        <p:spPr>
          <a:xfrm>
            <a:off x="4463541" y="360375"/>
            <a:ext cx="407771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Introduction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image1.png"/>
          <p:cNvPicPr/>
          <p:nvPr/>
        </p:nvPicPr>
        <p:blipFill>
          <a:blip r:embed="rId2">
            <a:extLst/>
          </a:blip>
          <a:srcRect l="2776" t="0" r="0" b="0"/>
          <a:stretch>
            <a:fillRect/>
          </a:stretch>
        </p:blipFill>
        <p:spPr>
          <a:xfrm>
            <a:off x="361024" y="2419973"/>
            <a:ext cx="12643776" cy="6125450"/>
          </a:xfrm>
          <a:prstGeom prst="rect">
            <a:avLst/>
          </a:prstGeom>
          <a:ln w="12700">
            <a:miter lim="400000"/>
          </a:ln>
        </p:spPr>
      </p:pic>
      <p:sp>
        <p:nvSpPr>
          <p:cNvPr id="70" name="Shape 70"/>
          <p:cNvSpPr/>
          <p:nvPr/>
        </p:nvSpPr>
        <p:spPr>
          <a:xfrm>
            <a:off x="2367279" y="360375"/>
            <a:ext cx="8270241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I.1) Théorie de Brönsted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6023" y="3998110"/>
            <a:ext cx="12502107" cy="3826882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7020" y="1955935"/>
            <a:ext cx="9738175" cy="1550724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/>
        </p:nvSpPr>
        <p:spPr>
          <a:xfrm>
            <a:off x="1259331" y="360375"/>
            <a:ext cx="1048613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pH d’une solution aqueuse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888888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1259331" y="360375"/>
            <a:ext cx="10486137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I.2) pH d’une solution aqueuse</a:t>
            </a:r>
          </a:p>
        </p:txBody>
      </p:sp>
      <p:sp>
        <p:nvSpPr>
          <p:cNvPr id="79" name="Shape 79"/>
          <p:cNvSpPr/>
          <p:nvPr>
            <p:ph type="sldNum" sz="quarter" idx="2"/>
          </p:nvPr>
        </p:nvSpPr>
        <p:spPr>
          <a:xfrm>
            <a:off x="9363455" y="9067325"/>
            <a:ext cx="2991105" cy="3302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888888"/>
                </a:solidFill>
              </a:rPr>
            </a:fld>
          </a:p>
        </p:txBody>
      </p:sp>
      <p:sp>
        <p:nvSpPr>
          <p:cNvPr id="80" name="Shape 80"/>
          <p:cNvSpPr/>
          <p:nvPr/>
        </p:nvSpPr>
        <p:spPr>
          <a:xfrm>
            <a:off x="801086" y="4876800"/>
            <a:ext cx="11402628" cy="1"/>
          </a:xfrm>
          <a:prstGeom prst="line">
            <a:avLst/>
          </a:prstGeom>
          <a:ln w="101600">
            <a:solidFill/>
            <a:tailEnd type="triangle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81" name="Shape 81"/>
          <p:cNvSpPr/>
          <p:nvPr/>
        </p:nvSpPr>
        <p:spPr>
          <a:xfrm flipV="1">
            <a:off x="6502399" y="4368799"/>
            <a:ext cx="1" cy="1016002"/>
          </a:xfrm>
          <a:prstGeom prst="line">
            <a:avLst/>
          </a:prstGeom>
          <a:ln w="76200">
            <a:solidFill/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82" name="Shape 82"/>
          <p:cNvSpPr/>
          <p:nvPr/>
        </p:nvSpPr>
        <p:spPr>
          <a:xfrm>
            <a:off x="2715348" y="3714750"/>
            <a:ext cx="125797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94175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941751"/>
                </a:solidFill>
              </a:rPr>
              <a:t>Acide</a:t>
            </a:r>
          </a:p>
        </p:txBody>
      </p:sp>
      <p:sp>
        <p:nvSpPr>
          <p:cNvPr id="83" name="Shape 83"/>
          <p:cNvSpPr/>
          <p:nvPr/>
        </p:nvSpPr>
        <p:spPr>
          <a:xfrm>
            <a:off x="5759115" y="3384550"/>
            <a:ext cx="148657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Neutre</a:t>
            </a:r>
          </a:p>
        </p:txBody>
      </p:sp>
      <p:sp>
        <p:nvSpPr>
          <p:cNvPr id="84" name="Shape 84"/>
          <p:cNvSpPr/>
          <p:nvPr/>
        </p:nvSpPr>
        <p:spPr>
          <a:xfrm>
            <a:off x="9031481" y="3714750"/>
            <a:ext cx="1766517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009051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09051"/>
                </a:solidFill>
              </a:rPr>
              <a:t>Basique</a:t>
            </a:r>
          </a:p>
        </p:txBody>
      </p:sp>
      <p:sp>
        <p:nvSpPr>
          <p:cNvPr id="85" name="Shape 85"/>
          <p:cNvSpPr/>
          <p:nvPr/>
        </p:nvSpPr>
        <p:spPr>
          <a:xfrm>
            <a:off x="12088159" y="5204883"/>
            <a:ext cx="6987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pH</a:t>
            </a:r>
          </a:p>
        </p:txBody>
      </p:sp>
      <p:sp>
        <p:nvSpPr>
          <p:cNvPr id="86" name="Shape 86"/>
          <p:cNvSpPr/>
          <p:nvPr/>
        </p:nvSpPr>
        <p:spPr>
          <a:xfrm>
            <a:off x="5203874" y="5721350"/>
            <a:ext cx="25970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600"/>
              <a:t>pH=pK</a:t>
            </a:r>
            <a:r>
              <a:rPr sz="2400"/>
              <a:t>e</a:t>
            </a:r>
            <a:r>
              <a:rPr sz="3600"/>
              <a:t>/2=7</a:t>
            </a:r>
          </a:p>
        </p:txBody>
      </p:sp>
      <p:sp>
        <p:nvSpPr>
          <p:cNvPr id="87" name="Shape 87"/>
          <p:cNvSpPr/>
          <p:nvPr/>
        </p:nvSpPr>
        <p:spPr>
          <a:xfrm>
            <a:off x="772778" y="4876800"/>
            <a:ext cx="5661584" cy="1"/>
          </a:xfrm>
          <a:prstGeom prst="line">
            <a:avLst/>
          </a:prstGeom>
          <a:ln w="114300">
            <a:solidFill>
              <a:srgbClr val="941751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  <p:sp>
        <p:nvSpPr>
          <p:cNvPr id="88" name="Shape 88"/>
          <p:cNvSpPr/>
          <p:nvPr/>
        </p:nvSpPr>
        <p:spPr>
          <a:xfrm>
            <a:off x="6595838" y="4876800"/>
            <a:ext cx="5204351" cy="1"/>
          </a:xfrm>
          <a:prstGeom prst="line">
            <a:avLst/>
          </a:prstGeom>
          <a:ln w="114300">
            <a:solidFill>
              <a:srgbClr val="009051"/>
            </a:solidFill>
          </a:ln>
        </p:spPr>
        <p:txBody>
          <a:bodyPr lIns="0" tIns="0" rIns="0" bIns="0"/>
          <a:lstStyle/>
          <a:p>
            <a:pPr lvl="0" algn="l" defTabSz="457200">
              <a:defRPr sz="1200"/>
            </a:pP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2001138" y="360375"/>
            <a:ext cx="9002523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II.1) Titrage colorimétrique</a:t>
            </a:r>
          </a:p>
        </p:txBody>
      </p:sp>
      <p:sp>
        <p:nvSpPr>
          <p:cNvPr id="91" name="Shape 91"/>
          <p:cNvSpPr/>
          <p:nvPr>
            <p:ph type="sldNum" sz="quarter" idx="4294967295"/>
          </p:nvPr>
        </p:nvSpPr>
        <p:spPr>
          <a:xfrm>
            <a:off x="6381698" y="9216435"/>
            <a:ext cx="241403" cy="2794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algn="ctr"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  <p:pic>
        <p:nvPicPr>
          <p:cNvPr id="92" name="pasted-image.png"/>
          <p:cNvPicPr/>
          <p:nvPr/>
        </p:nvPicPr>
        <p:blipFill>
          <a:blip r:embed="rId2">
            <a:extLst/>
          </a:blip>
          <a:srcRect l="58501" t="0" r="0" b="16643"/>
          <a:stretch>
            <a:fillRect/>
          </a:stretch>
        </p:blipFill>
        <p:spPr>
          <a:xfrm>
            <a:off x="759142" y="2761203"/>
            <a:ext cx="3303163" cy="5351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asted-image.png"/>
          <p:cNvPicPr/>
          <p:nvPr/>
        </p:nvPicPr>
        <p:blipFill>
          <a:blip r:embed="rId2">
            <a:extLst/>
          </a:blip>
          <a:srcRect l="0" t="36367" r="45233" b="48151"/>
          <a:stretch>
            <a:fillRect/>
          </a:stretch>
        </p:blipFill>
        <p:spPr>
          <a:xfrm>
            <a:off x="231099" y="1530626"/>
            <a:ext cx="4359316" cy="993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asted-image.png"/>
          <p:cNvPicPr/>
          <p:nvPr/>
        </p:nvPicPr>
        <p:blipFill>
          <a:blip r:embed="rId2">
            <a:extLst/>
          </a:blip>
          <a:srcRect l="46251" t="80830" r="0" b="0"/>
          <a:stretch>
            <a:fillRect/>
          </a:stretch>
        </p:blipFill>
        <p:spPr>
          <a:xfrm>
            <a:off x="2371113" y="6733423"/>
            <a:ext cx="4278277" cy="123061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2002586" y="4552950"/>
            <a:ext cx="2929087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(Na⁺</a:t>
            </a:r>
            <a:r>
              <a:rPr sz="2000"/>
              <a:t>(aq)</a:t>
            </a:r>
            <a:r>
              <a:rPr sz="3600"/>
              <a:t>;HO⁻</a:t>
            </a:r>
            <a:r>
              <a:rPr sz="2000"/>
              <a:t>(aq)</a:t>
            </a:r>
            <a:r>
              <a:rPr sz="3600"/>
              <a:t>)</a:t>
            </a:r>
          </a:p>
        </p:txBody>
      </p:sp>
      <p:sp>
        <p:nvSpPr>
          <p:cNvPr id="96" name="Shape 96"/>
          <p:cNvSpPr/>
          <p:nvPr/>
        </p:nvSpPr>
        <p:spPr>
          <a:xfrm>
            <a:off x="2113178" y="5113084"/>
            <a:ext cx="2606303" cy="647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C</a:t>
            </a:r>
            <a:r>
              <a:rPr sz="2000"/>
              <a:t>b</a:t>
            </a:r>
            <a:r>
              <a:rPr sz="3600"/>
              <a:t>=0,1mol/L</a:t>
            </a:r>
          </a:p>
        </p:txBody>
      </p:sp>
      <p:pic>
        <p:nvPicPr>
          <p:cNvPr id="97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13579" y="3296216"/>
            <a:ext cx="7810501" cy="685801"/>
          </a:xfrm>
          <a:prstGeom prst="rect">
            <a:avLst/>
          </a:prstGeom>
          <a:ln w="50800">
            <a:solidFill>
              <a:srgbClr val="008F00"/>
            </a:solidFill>
          </a:ln>
        </p:spPr>
      </p:pic>
      <p:sp>
        <p:nvSpPr>
          <p:cNvPr id="98" name="Shape 98"/>
          <p:cNvSpPr/>
          <p:nvPr/>
        </p:nvSpPr>
        <p:spPr>
          <a:xfrm>
            <a:off x="6116804" y="2608019"/>
            <a:ext cx="560405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3600"/>
              <a:t>Réaction support de titrage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1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06602" y="1830335"/>
            <a:ext cx="7591594" cy="4102901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1883566" y="6842260"/>
            <a:ext cx="11590488" cy="11390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0" marL="1022350" indent="-1016000" algn="just" defTabSz="914400">
              <a:spcBef>
                <a:spcPts val="100"/>
              </a:spcBef>
              <a:buSzPct val="100000"/>
              <a:buFont typeface="Arial"/>
              <a:buChar char="•"/>
              <a:defRPr sz="1800"/>
            </a:pPr>
            <a:r>
              <a:rPr spc="-12" sz="4000">
                <a:latin typeface="Arial"/>
                <a:ea typeface="Arial"/>
                <a:cs typeface="Arial"/>
                <a:sym typeface="Arial"/>
              </a:rPr>
              <a:t>Deux électrodes</a:t>
            </a:r>
            <a:endParaRPr spc="-12" sz="4000">
              <a:latin typeface="Arial"/>
              <a:ea typeface="Arial"/>
              <a:cs typeface="Arial"/>
              <a:sym typeface="Arial"/>
            </a:endParaRPr>
          </a:p>
          <a:p>
            <a:pPr lvl="0" marL="1022350" indent="-1016000" algn="just" defTabSz="914400">
              <a:spcBef>
                <a:spcPts val="100"/>
              </a:spcBef>
              <a:buSzPct val="100000"/>
              <a:buFont typeface="Arial"/>
              <a:buChar char="•"/>
              <a:defRPr sz="1800"/>
            </a:pPr>
            <a:r>
              <a:rPr spc="-12" sz="4000">
                <a:latin typeface="Arial"/>
                <a:ea typeface="Arial"/>
                <a:cs typeface="Arial"/>
                <a:sym typeface="Arial"/>
              </a:rPr>
              <a:t>Nécessité d’étalonner avant une mesure</a:t>
            </a:r>
          </a:p>
        </p:txBody>
      </p:sp>
      <p:sp>
        <p:nvSpPr>
          <p:cNvPr id="102" name="Shape 102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2200">
                <a:solidFill>
                  <a:srgbClr val="888888"/>
                </a:solidFill>
              </a:rPr>
            </a:fld>
          </a:p>
        </p:txBody>
      </p:sp>
      <p:sp>
        <p:nvSpPr>
          <p:cNvPr id="103" name="Shape 103"/>
          <p:cNvSpPr/>
          <p:nvPr/>
        </p:nvSpPr>
        <p:spPr>
          <a:xfrm>
            <a:off x="2297937" y="360375"/>
            <a:ext cx="8408925" cy="927101"/>
          </a:xfrm>
          <a:prstGeom prst="rect">
            <a:avLst/>
          </a:prstGeom>
          <a:ln w="12700">
            <a:solidFill>
              <a:srgbClr val="53585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II.2) Titrage pH-métrique</a:t>
            </a:r>
          </a:p>
        </p:txBody>
      </p:sp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