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 standalone="yes"?>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</p:sldIdLst>
  <p:sldSz cx="13004800" cy="9753600"/>
  <p:notesSz cx="6858000" cy="9144000"/>
  <p:defaultTextStyle>
    <a:lvl1pPr algn="ctr" defTabSz="584200">
      <a:defRPr sz="3600">
        <a:latin typeface="+mj-lt"/>
        <a:ea typeface="+mj-ea"/>
        <a:cs typeface="+mj-cs"/>
        <a:sym typeface="Helvetica"/>
      </a:defRPr>
    </a:lvl1pPr>
    <a:lvl2pPr algn="ctr" defTabSz="584200">
      <a:defRPr sz="3600">
        <a:latin typeface="+mj-lt"/>
        <a:ea typeface="+mj-ea"/>
        <a:cs typeface="+mj-cs"/>
        <a:sym typeface="Helvetica"/>
      </a:defRPr>
    </a:lvl2pPr>
    <a:lvl3pPr algn="ctr" defTabSz="584200">
      <a:defRPr sz="3600">
        <a:latin typeface="+mj-lt"/>
        <a:ea typeface="+mj-ea"/>
        <a:cs typeface="+mj-cs"/>
        <a:sym typeface="Helvetica"/>
      </a:defRPr>
    </a:lvl3pPr>
    <a:lvl4pPr algn="ctr" defTabSz="584200">
      <a:defRPr sz="3600">
        <a:latin typeface="+mj-lt"/>
        <a:ea typeface="+mj-ea"/>
        <a:cs typeface="+mj-cs"/>
        <a:sym typeface="Helvetica"/>
      </a:defRPr>
    </a:lvl4pPr>
    <a:lvl5pPr algn="ctr" defTabSz="584200">
      <a:defRPr sz="3600">
        <a:latin typeface="+mj-lt"/>
        <a:ea typeface="+mj-ea"/>
        <a:cs typeface="+mj-cs"/>
        <a:sym typeface="Helvetica"/>
      </a:defRPr>
    </a:lvl5pPr>
    <a:lvl6pPr algn="ctr" defTabSz="584200">
      <a:defRPr sz="3600">
        <a:latin typeface="+mj-lt"/>
        <a:ea typeface="+mj-ea"/>
        <a:cs typeface="+mj-cs"/>
        <a:sym typeface="Helvetica"/>
      </a:defRPr>
    </a:lvl6pPr>
    <a:lvl7pPr algn="ctr" defTabSz="584200">
      <a:defRPr sz="3600">
        <a:latin typeface="+mj-lt"/>
        <a:ea typeface="+mj-ea"/>
        <a:cs typeface="+mj-cs"/>
        <a:sym typeface="Helvetica"/>
      </a:defRPr>
    </a:lvl7pPr>
    <a:lvl8pPr algn="ctr" defTabSz="584200">
      <a:defRPr sz="3600">
        <a:latin typeface="+mj-lt"/>
        <a:ea typeface="+mj-ea"/>
        <a:cs typeface="+mj-cs"/>
        <a:sym typeface="Helvetica"/>
      </a:defRPr>
    </a:lvl8pPr>
    <a:lvl9pPr algn="ctr" defTabSz="584200">
      <a:defRPr sz="3600">
        <a:latin typeface="+mj-lt"/>
        <a:ea typeface="+mj-ea"/>
        <a:cs typeface="+mj-cs"/>
        <a:sym typeface="Helvetica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D2E8"/>
          </a:solidFill>
        </a:fill>
      </a:tcStyle>
    </a:wholeTbl>
    <a:band2H>
      <a:tcTxStyle b="def" i="def"/>
      <a:tcStyle>
        <a:tcBdr/>
        <a:fill>
          <a:solidFill>
            <a:srgbClr val="E6EAF4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2E7CB"/>
          </a:solidFill>
        </a:fill>
      </a:tcStyle>
    </a:wholeTbl>
    <a:band2H>
      <a:tcTxStyle b="def" i="def"/>
      <a:tcStyle>
        <a:tcBdr/>
        <a:fill>
          <a:solidFill>
            <a:srgbClr val="F8F4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CBD23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5CDDE"/>
          </a:solidFill>
        </a:fill>
      </a:tcStyle>
    </a:wholeTbl>
    <a:band2H>
      <a:tcTxStyle b="def" i="def"/>
      <a:tcStyle>
        <a:tcBdr/>
        <a:fill>
          <a:solidFill>
            <a:srgbClr val="EBE8E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773F9B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ACA"/>
          </a:solidFill>
        </a:fill>
      </a:tcStyle>
    </a:wholeTbl>
    <a:band2H>
      <a:tcTxStyle b="def" i="def"/>
      <a:tcStyle>
        <a:tcBdr/>
        <a:fill>
          <a:solidFill>
            <a:srgbClr val="E6E6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/>
        </a:fill>
      </a:tcStyle>
    </a:firstRow>
  </a:tblStyle>
  <a:tblStyle styleId="{2708684C-4D16-4618-839F-0558EEFCDFE6}" styleName="">
    <a:tblBg/>
    <a:wholeTb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 b="def" i="def"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50800" cap="flat">
              <a:solidFill>
                <a:srgbClr val="000000"/>
              </a:solidFill>
              <a:prstDash val="solid"/>
              <a:bevel/>
            </a:ln>
          </a:top>
          <a:bottom>
            <a:ln w="127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bevel/>
            </a:ln>
          </a:left>
          <a:right>
            <a:ln w="12700" cap="flat">
              <a:solidFill>
                <a:srgbClr val="000000"/>
              </a:solidFill>
              <a:prstDash val="solid"/>
              <a:bevel/>
            </a:ln>
          </a:right>
          <a:top>
            <a:ln w="12700" cap="flat">
              <a:solidFill>
                <a:srgbClr val="000000"/>
              </a:solidFill>
              <a:prstDash val="solid"/>
              <a:bevel/>
            </a:ln>
          </a:top>
          <a:bottom>
            <a:ln w="25400" cap="flat">
              <a:solidFill>
                <a:srgbClr val="000000"/>
              </a:solidFill>
              <a:prstDash val="solid"/>
              <a:bevel/>
            </a:ln>
          </a:bottom>
          <a:insideH>
            <a:ln w="12700" cap="flat">
              <a:solidFill>
                <a:srgbClr val="000000"/>
              </a:solidFill>
              <a:prstDash val="solid"/>
              <a:bevel/>
            </a:ln>
          </a:insideH>
          <a:insideV>
            <a:ln w="12700" cap="flat">
              <a:solidFill>
                <a:srgbClr val="000000"/>
              </a:solidFill>
              <a:prstDash val="solid"/>
              <a:bevel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1"/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/Relationships>

</file>

<file path=ppt/notesMasters/_rels/notes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  <p:sp>
        <p:nvSpPr>
          <p:cNvPr id="38" name="Shape 38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/>
          <p:nvPr>
            <p:ph type="title"/>
          </p:nvPr>
        </p:nvSpPr>
        <p:spPr>
          <a:xfrm>
            <a:off x="1270000" y="0"/>
            <a:ext cx="10464800" cy="49403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7" name="Shape 7"/>
          <p:cNvSpPr/>
          <p:nvPr>
            <p:ph type="body" idx="1"/>
          </p:nvPr>
        </p:nvSpPr>
        <p:spPr>
          <a:xfrm>
            <a:off x="1270000" y="5029200"/>
            <a:ext cx="10464800" cy="35687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Cit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Vie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2" name="Shape 32"/>
          <p:cNvSpPr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33" name="Shape 33"/>
          <p:cNvSpPr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/>
          </a:p>
        </p:txBody>
      </p:sp>
    </p:spTree>
  </p:cSld>
  <p:clrMapOvr>
    <a:masterClrMapping/>
  </p:clrMapOvr>
  <p:transition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36" name="Shape 36"/>
          <p:cNvSpPr/>
          <p:nvPr>
            <p:ph type="body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2286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4572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6858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91440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Horizont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>
            <p:ph type="title"/>
          </p:nvPr>
        </p:nvSpPr>
        <p:spPr>
          <a:xfrm>
            <a:off x="1270000" y="4279900"/>
            <a:ext cx="10464800" cy="3860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10" name="Shape 10"/>
          <p:cNvSpPr/>
          <p:nvPr>
            <p:ph type="body" idx="1"/>
          </p:nvPr>
        </p:nvSpPr>
        <p:spPr>
          <a:xfrm>
            <a:off x="1270000" y="8191500"/>
            <a:ext cx="10464800" cy="1562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Centr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/>
          <p:nvPr>
            <p:ph type="title"/>
          </p:nvPr>
        </p:nvSpPr>
        <p:spPr>
          <a:xfrm>
            <a:off x="952500" y="0"/>
            <a:ext cx="5334000" cy="4622800"/>
          </a:xfrm>
          <a:prstGeom prst="rect">
            <a:avLst/>
          </a:prstGeom>
        </p:spPr>
        <p:txBody>
          <a:bodyPr lIns="0" tIns="0" rIns="0" bIns="0" anchor="b"/>
          <a:lstStyle>
            <a:lvl1pPr algn="ctr" defTabSz="584200">
              <a:lnSpc>
                <a:spcPct val="100000"/>
              </a:lnSpc>
              <a:defRPr sz="6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6000"/>
              <a:t>Texte du titre</a:t>
            </a:r>
          </a:p>
        </p:txBody>
      </p:sp>
      <p:sp>
        <p:nvSpPr>
          <p:cNvPr id="15" name="Shape 15"/>
          <p:cNvSpPr/>
          <p:nvPr>
            <p:ph type="body" idx="1"/>
          </p:nvPr>
        </p:nvSpPr>
        <p:spPr>
          <a:xfrm>
            <a:off x="952500" y="4762500"/>
            <a:ext cx="5334000" cy="4991100"/>
          </a:xfrm>
          <a:prstGeom prst="rect">
            <a:avLst/>
          </a:prstGeom>
        </p:spPr>
        <p:txBody>
          <a:bodyPr lIns="0" tIns="0" rIns="0" bIns="0"/>
          <a:lstStyle>
            <a:lvl1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1pPr>
            <a:lvl2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2pPr>
            <a:lvl3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3pPr>
            <a:lvl4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4pPr>
            <a:lvl5pPr marL="0" indent="0" algn="ctr" defTabSz="584200">
              <a:lnSpc>
                <a:spcPct val="100000"/>
              </a:lnSpc>
              <a:spcBef>
                <a:spcPts val="0"/>
              </a:spcBef>
              <a:buSzTx/>
              <a:buFontTx/>
              <a:buNone/>
              <a:defRPr sz="32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200"/>
              <a:t>Texte niveau 1</a:t>
            </a:r>
            <a:endParaRPr sz="3200"/>
          </a:p>
          <a:p>
            <a:pPr lvl="1">
              <a:defRPr sz="1800"/>
            </a:pPr>
            <a:r>
              <a:rPr sz="3200"/>
              <a:t>Texte niveau 2</a:t>
            </a:r>
            <a:endParaRPr sz="3200"/>
          </a:p>
          <a:p>
            <a:pPr lvl="2">
              <a:defRPr sz="1800"/>
            </a:pPr>
            <a:r>
              <a:rPr sz="3200"/>
              <a:t>Texte niveau 3</a:t>
            </a:r>
            <a:endParaRPr sz="3200"/>
          </a:p>
          <a:p>
            <a:pPr lvl="3">
              <a:defRPr sz="1800"/>
            </a:pPr>
            <a:r>
              <a:rPr sz="3200"/>
              <a:t>Texte niveau 4</a:t>
            </a:r>
            <a:endParaRPr sz="3200"/>
          </a:p>
          <a:p>
            <a:pPr lvl="4">
              <a:defRPr sz="1800"/>
            </a:pPr>
            <a:r>
              <a:rPr sz="32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- Ha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/>
          <p:nvPr>
            <p:ph type="title"/>
          </p:nvPr>
        </p:nvSpPr>
        <p:spPr>
          <a:xfrm>
            <a:off x="952500" y="93506"/>
            <a:ext cx="11099800" cy="2860988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</p:spTree>
  </p:cSld>
  <p:clrMapOvr>
    <a:masterClrMapping/>
  </p:clrMapOvr>
  <p:transition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 et 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0" name="Shape 20"/>
          <p:cNvSpPr/>
          <p:nvPr>
            <p:ph type="body" idx="1"/>
          </p:nvPr>
        </p:nvSpPr>
        <p:spPr>
          <a:xfrm>
            <a:off x="952500" y="2603500"/>
            <a:ext cx="110998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Titre, puces e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Shape 22"/>
          <p:cNvSpPr/>
          <p:nvPr>
            <p:ph type="title"/>
          </p:nvPr>
        </p:nvSpPr>
        <p:spPr>
          <a:xfrm>
            <a:off x="952500" y="444500"/>
            <a:ext cx="11099800" cy="2159000"/>
          </a:xfrm>
          <a:prstGeom prst="rect">
            <a:avLst/>
          </a:prstGeom>
        </p:spPr>
        <p:txBody>
          <a:bodyPr lIns="0" tIns="0" rIns="0" bIns="0"/>
          <a:lstStyle>
            <a:lvl1pPr algn="ctr" defTabSz="584200">
              <a:lnSpc>
                <a:spcPct val="100000"/>
              </a:lnSpc>
              <a:defRPr sz="8000"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>
              <a:defRPr sz="1800"/>
            </a:pPr>
            <a:r>
              <a:rPr sz="8000"/>
              <a:t>Texte du titre</a:t>
            </a:r>
          </a:p>
        </p:txBody>
      </p:sp>
      <p:sp>
        <p:nvSpPr>
          <p:cNvPr id="23" name="Shape 23"/>
          <p:cNvSpPr/>
          <p:nvPr>
            <p:ph type="body" idx="1"/>
          </p:nvPr>
        </p:nvSpPr>
        <p:spPr>
          <a:xfrm>
            <a:off x="952500" y="2603500"/>
            <a:ext cx="5334000" cy="6286500"/>
          </a:xfrm>
          <a:prstGeom prst="rect">
            <a:avLst/>
          </a:prstGeom>
        </p:spPr>
        <p:txBody>
          <a:bodyPr lIns="0" tIns="0" rIns="0" bIns="0" anchor="ctr"/>
          <a:lstStyle>
            <a:lvl1pPr marL="3429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1pPr>
            <a:lvl2pPr marL="6858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2pPr>
            <a:lvl3pPr marL="10287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3pPr>
            <a:lvl4pPr marL="13716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4pPr>
            <a:lvl5pPr marL="1714500" indent="-342900" defTabSz="584200">
              <a:lnSpc>
                <a:spcPct val="100000"/>
              </a:lnSpc>
              <a:spcBef>
                <a:spcPts val="3200"/>
              </a:spcBef>
              <a:buSzPct val="75000"/>
              <a:buFontTx/>
              <a:defRPr sz="28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2800"/>
              <a:t>Texte niveau 1</a:t>
            </a:r>
            <a:endParaRPr sz="2800"/>
          </a:p>
          <a:p>
            <a:pPr lvl="1">
              <a:defRPr sz="1800"/>
            </a:pPr>
            <a:r>
              <a:rPr sz="2800"/>
              <a:t>Texte niveau 2</a:t>
            </a:r>
            <a:endParaRPr sz="2800"/>
          </a:p>
          <a:p>
            <a:pPr lvl="2">
              <a:defRPr sz="1800"/>
            </a:pPr>
            <a:r>
              <a:rPr sz="2800"/>
              <a:t>Texte niveau 3</a:t>
            </a:r>
            <a:endParaRPr sz="2800"/>
          </a:p>
          <a:p>
            <a:pPr lvl="3">
              <a:defRPr sz="1800"/>
            </a:pPr>
            <a:r>
              <a:rPr sz="2800"/>
              <a:t>Texte niveau 4</a:t>
            </a:r>
            <a:endParaRPr sz="2800"/>
          </a:p>
          <a:p>
            <a:pPr lvl="4">
              <a:defRPr sz="1800"/>
            </a:pPr>
            <a:r>
              <a:rPr sz="28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uc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 lIns="0" tIns="0" rIns="0" bIns="0" anchor="ctr"/>
          <a:lstStyle>
            <a:lvl1pPr marL="444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1pPr>
            <a:lvl2pPr marL="889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2pPr>
            <a:lvl3pPr marL="1333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3pPr>
            <a:lvl4pPr marL="17780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4pPr>
            <a:lvl5pPr marL="2222500" indent="-444500" defTabSz="584200">
              <a:lnSpc>
                <a:spcPct val="100000"/>
              </a:lnSpc>
              <a:spcBef>
                <a:spcPts val="4200"/>
              </a:spcBef>
              <a:buSzPct val="75000"/>
              <a:buFontTx/>
              <a:defRPr sz="3600">
                <a:latin typeface="+mj-lt"/>
                <a:ea typeface="+mj-ea"/>
                <a:cs typeface="+mj-cs"/>
                <a:sym typeface="Helvetica"/>
              </a:defRPr>
            </a:lvl5pPr>
          </a:lstStyle>
          <a:p>
            <a:pPr lvl="0">
              <a:defRPr sz="1800"/>
            </a:pPr>
            <a:r>
              <a:rPr sz="3600"/>
              <a:t>Texte niveau 1</a:t>
            </a:r>
            <a:endParaRPr sz="3600"/>
          </a:p>
          <a:p>
            <a:pPr lvl="1">
              <a:defRPr sz="1800"/>
            </a:pPr>
            <a:r>
              <a:rPr sz="3600"/>
              <a:t>Texte niveau 2</a:t>
            </a:r>
            <a:endParaRPr sz="3600"/>
          </a:p>
          <a:p>
            <a:pPr lvl="2">
              <a:defRPr sz="1800"/>
            </a:pPr>
            <a:r>
              <a:rPr sz="3600"/>
              <a:t>Texte niveau 3</a:t>
            </a:r>
            <a:endParaRPr sz="3600"/>
          </a:p>
          <a:p>
            <a:pPr lvl="3">
              <a:defRPr sz="1800"/>
            </a:pPr>
            <a:r>
              <a:rPr sz="3600"/>
              <a:t>Texte niveau 4</a:t>
            </a:r>
            <a:endParaRPr sz="3600"/>
          </a:p>
          <a:p>
            <a:pPr lvl="4">
              <a:defRPr sz="1800"/>
            </a:pPr>
            <a:r>
              <a:rPr sz="3600"/>
              <a:t>Texte niveau 5</a:t>
            </a:r>
          </a:p>
        </p:txBody>
      </p:sp>
    </p:spTree>
  </p:cSld>
  <p:clrMapOvr>
    <a:masterClrMapping/>
  </p:clrMapOvr>
  <p:transition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 showMasterSp="1" showMasterPhAnim="1">
  <p:cSld name="Photo -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>
            <p:ph type="title"/>
          </p:nvPr>
        </p:nvSpPr>
        <p:spPr>
          <a:xfrm>
            <a:off x="894079" y="1464733"/>
            <a:ext cx="11216642" cy="1701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 anchor="ctr">
            <a:normAutofit fontScale="100000" lnSpcReduction="0"/>
          </a:bodyPr>
          <a:lstStyle/>
          <a:p>
            <a:pPr lvl="0">
              <a:defRPr sz="1800"/>
            </a:pPr>
            <a:r>
              <a:rPr sz="6200"/>
              <a:t>Texte du titre</a:t>
            </a:r>
          </a:p>
        </p:txBody>
      </p:sp>
      <p:sp>
        <p:nvSpPr>
          <p:cNvPr id="3" name="Shape 3"/>
          <p:cNvSpPr/>
          <p:nvPr>
            <p:ph type="body" idx="1"/>
          </p:nvPr>
        </p:nvSpPr>
        <p:spPr>
          <a:xfrm>
            <a:off x="894079" y="3166533"/>
            <a:ext cx="11216642" cy="536786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8767" tIns="48767" rIns="48767" bIns="48767">
            <a:normAutofit fontScale="100000" lnSpcReduction="0"/>
          </a:bodyPr>
          <a:lstStyle/>
          <a:p>
            <a:pPr lvl="0">
              <a:defRPr sz="1800"/>
            </a:pPr>
            <a:r>
              <a:rPr sz="3800"/>
              <a:t>Texte niveau 1</a:t>
            </a:r>
            <a:endParaRPr sz="3800"/>
          </a:p>
          <a:p>
            <a:pPr lvl="1">
              <a:defRPr sz="1800"/>
            </a:pPr>
            <a:r>
              <a:rPr sz="3800"/>
              <a:t>Texte niveau 2</a:t>
            </a:r>
            <a:endParaRPr sz="3800"/>
          </a:p>
          <a:p>
            <a:pPr lvl="2">
              <a:defRPr sz="1800"/>
            </a:pPr>
            <a:r>
              <a:rPr sz="3800"/>
              <a:t>Texte niveau 3</a:t>
            </a:r>
            <a:endParaRPr sz="3800"/>
          </a:p>
          <a:p>
            <a:pPr lvl="3">
              <a:defRPr sz="1800"/>
            </a:pPr>
            <a:r>
              <a:rPr sz="3800"/>
              <a:t>Texte niveau 4</a:t>
            </a:r>
            <a:endParaRPr sz="3800"/>
          </a:p>
          <a:p>
            <a:pPr lvl="4">
              <a:defRPr sz="1800"/>
            </a:pPr>
            <a:r>
              <a:rPr sz="3800"/>
              <a:t>Texte niveau 5</a:t>
            </a:r>
          </a:p>
        </p:txBody>
      </p:sp>
      <p:sp>
        <p:nvSpPr>
          <p:cNvPr id="4" name="Shape 4"/>
          <p:cNvSpPr/>
          <p:nvPr>
            <p:ph type="sldNum" sz="quarter" idx="2"/>
          </p:nvPr>
        </p:nvSpPr>
        <p:spPr>
          <a:xfrm>
            <a:off x="9184640" y="8024622"/>
            <a:ext cx="2926081" cy="338837"/>
          </a:xfrm>
          <a:prstGeom prst="rect">
            <a:avLst/>
          </a:prstGeom>
          <a:ln w="12700">
            <a:miter lim="400000"/>
          </a:ln>
        </p:spPr>
        <p:txBody>
          <a:bodyPr lIns="48767" tIns="48767" rIns="48767" bIns="48767" anchor="ctr">
            <a:spAutoFit/>
          </a:bodyPr>
          <a:lstStyle>
            <a:lvl1pPr algn="r" defTabSz="914400">
              <a:defRPr sz="16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</p:sldLayoutIdLst>
  <p:transition spd="med" advClick="1"/>
  <p:txStyles>
    <p:titleStyle>
      <a:lvl1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1pPr>
      <a:lvl2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2pPr>
      <a:lvl3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3pPr>
      <a:lvl4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4pPr>
      <a:lvl5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5pPr>
      <a:lvl6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6pPr>
      <a:lvl7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7pPr>
      <a:lvl8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8pPr>
      <a:lvl9pPr>
        <a:lnSpc>
          <a:spcPct val="90000"/>
        </a:lnSpc>
        <a:defRPr sz="6200">
          <a:latin typeface="Calibri Light"/>
          <a:ea typeface="Calibri Light"/>
          <a:cs typeface="Calibri Light"/>
          <a:sym typeface="Calibri Light"/>
        </a:defRPr>
      </a:lvl9pPr>
    </p:titleStyle>
    <p:bodyStyle>
      <a:lvl1pPr marL="310242" indent="-310242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1pPr>
      <a:lvl2pPr marL="819150" indent="-36195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2pPr>
      <a:lvl3pPr marL="1348739" indent="-434339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3pPr>
      <a:lvl4pPr marL="1854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4pPr>
      <a:lvl5pPr marL="23114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5pPr>
      <a:lvl6pPr marL="27686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6pPr>
      <a:lvl7pPr marL="32258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7pPr>
      <a:lvl8pPr marL="36830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8pPr>
      <a:lvl9pPr marL="4140200" indent="-482600">
        <a:lnSpc>
          <a:spcPct val="90000"/>
        </a:lnSpc>
        <a:spcBef>
          <a:spcPts val="1000"/>
        </a:spcBef>
        <a:buSzPct val="100000"/>
        <a:buFont typeface="Arial"/>
        <a:buChar char="•"/>
        <a:defRPr sz="3800">
          <a:latin typeface="Calibri"/>
          <a:ea typeface="Calibri"/>
          <a:cs typeface="Calibri"/>
          <a:sym typeface="Calibri"/>
        </a:defRPr>
      </a:lvl9pPr>
    </p:bodyStyle>
    <p:otherStyle>
      <a:lvl1pPr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>
        <a:defRPr sz="16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eg"/></Relationships>
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hyperlink" Target="http://pccl.fr" TargetMode="External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hyperlink" Target="http://pccl.fr" TargetMode="External"/><Relationship Id="rId5" Type="http://schemas.openxmlformats.org/officeDocument/2006/relationships/image" Target="../media/image4.png"/></Relationships>

</file>

<file path=ppt/slides/_rels/slide6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
</file>

<file path=ppt/slides/_rels/slide7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8.png"/></Relationships>

</file>

<file path=ppt/slides/_rels/slide8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9.png"/></Relationships>

</file>

<file path=ppt/slides/_rels/slide9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/>
          <p:nvPr>
            <p:ph type="title"/>
          </p:nvPr>
        </p:nvSpPr>
        <p:spPr>
          <a:xfrm>
            <a:off x="715389" y="935818"/>
            <a:ext cx="11574023" cy="2621530"/>
          </a:xfrm>
          <a:prstGeom prst="rect">
            <a:avLst/>
          </a:prstGeom>
          <a:ln w="25400">
            <a:solidFill/>
          </a:ln>
        </p:spPr>
        <p:txBody>
          <a:bodyPr anchor="ctr"/>
          <a:lstStyle/>
          <a:p>
            <a:pPr lvl="0">
              <a:defRPr sz="1800"/>
            </a:pPr>
            <a:r>
              <a:rPr sz="5900"/>
              <a:t>LC</a:t>
            </a:r>
            <a:r>
              <a:rPr sz="5900"/>
              <a:t>20</a:t>
            </a:r>
            <a:r>
              <a:rPr sz="5900"/>
              <a:t> : </a:t>
            </a:r>
            <a:r>
              <a:rPr sz="5900"/>
              <a:t>Détermination de constantes d’équilibre</a:t>
            </a:r>
          </a:p>
        </p:txBody>
      </p:sp>
      <p:sp>
        <p:nvSpPr>
          <p:cNvPr id="41" name="Shape 41"/>
          <p:cNvSpPr/>
          <p:nvPr>
            <p:ph type="sldNum" sz="quarter" idx="4294967295"/>
          </p:nvPr>
        </p:nvSpPr>
        <p:spPr>
          <a:xfrm>
            <a:off x="6375348" y="9251950"/>
            <a:ext cx="241403" cy="279400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42" name="Shape 42"/>
          <p:cNvSpPr/>
          <p:nvPr/>
        </p:nvSpPr>
        <p:spPr>
          <a:xfrm>
            <a:off x="1078143" y="4347548"/>
            <a:ext cx="10835814" cy="41269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>
            <a:normAutofit fontScale="100000" lnSpcReduction="0"/>
          </a:bodyPr>
          <a:lstStyle/>
          <a:p>
            <a:pPr lvl="0" algn="just">
              <a:defRPr sz="1800"/>
            </a:pPr>
            <a:r>
              <a:rPr b="1" sz="6000" u="sng"/>
              <a:t>Niveau </a:t>
            </a:r>
            <a:r>
              <a:rPr sz="6000"/>
              <a:t>: CPGE </a:t>
            </a:r>
            <a:endParaRPr sz="6000"/>
          </a:p>
          <a:p>
            <a:pPr lvl="0" algn="just">
              <a:defRPr sz="1800"/>
            </a:pPr>
            <a:r>
              <a:rPr b="1" sz="6000" u="sng"/>
              <a:t>Prérequis</a:t>
            </a:r>
            <a:r>
              <a:rPr sz="6000"/>
              <a:t> : </a:t>
            </a:r>
            <a:endParaRPr sz="6000"/>
          </a:p>
          <a:p>
            <a:pPr lvl="5" indent="1143000" algn="just">
              <a:defRPr sz="1800"/>
            </a:pPr>
            <a:r>
              <a:rPr sz="6000"/>
              <a:t>-</a:t>
            </a:r>
          </a:p>
        </p:txBody>
      </p:sp>
    </p:spTree>
  </p:cSld>
  <p:clrMapOvr>
    <a:masterClrMapping/>
  </p:clrMapOvr>
  <p:transition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Shape 44"/>
          <p:cNvSpPr/>
          <p:nvPr/>
        </p:nvSpPr>
        <p:spPr>
          <a:xfrm>
            <a:off x="503808" y="360375"/>
            <a:ext cx="1199718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Sens d’évolution d’une réaction</a:t>
            </a:r>
          </a:p>
        </p:txBody>
      </p:sp>
      <p:sp>
        <p:nvSpPr>
          <p:cNvPr id="45" name="Shape 45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grpSp>
        <p:nvGrpSpPr>
          <p:cNvPr id="48" name="Group 48"/>
          <p:cNvGrpSpPr/>
          <p:nvPr/>
        </p:nvGrpSpPr>
        <p:grpSpPr>
          <a:xfrm>
            <a:off x="1651140" y="1633413"/>
            <a:ext cx="9702519" cy="6486774"/>
            <a:chOff x="0" y="0"/>
            <a:chExt cx="9702517" cy="6486773"/>
          </a:xfrm>
        </p:grpSpPr>
        <p:pic>
          <p:nvPicPr>
            <p:cNvPr id="46" name="Document 19062021_image1 3.jpg"/>
            <p:cNvPicPr/>
            <p:nvPr/>
          </p:nvPicPr>
          <p:blipFill>
            <a:blip r:embed="rId2">
              <a:extLst/>
            </a:blip>
            <a:srcRect l="83350" t="0" r="0" b="0"/>
            <a:stretch>
              <a:fillRect/>
            </a:stretch>
          </p:blipFill>
          <p:spPr>
            <a:xfrm rot="16200000">
              <a:off x="4207291" y="-4207292"/>
              <a:ext cx="1287936" cy="9702519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  <p:pic>
          <p:nvPicPr>
            <p:cNvPr id="47" name="Document 19062021_image1 3.jpg"/>
            <p:cNvPicPr/>
            <p:nvPr/>
          </p:nvPicPr>
          <p:blipFill>
            <a:blip r:embed="rId2">
              <a:extLst/>
            </a:blip>
            <a:srcRect l="0" t="0" r="32760" b="0"/>
            <a:stretch>
              <a:fillRect/>
            </a:stretch>
          </p:blipFill>
          <p:spPr>
            <a:xfrm rot="16200000">
              <a:off x="2250509" y="-965235"/>
              <a:ext cx="5201500" cy="9702518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49" name="Shape 49"/>
          <p:cNvSpPr/>
          <p:nvPr/>
        </p:nvSpPr>
        <p:spPr>
          <a:xfrm>
            <a:off x="8855215" y="9165635"/>
            <a:ext cx="3913436" cy="3810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pPr lvl="0"/>
            <a:r>
              <a:t>Source : HPrépa PC PC*, A.Durupthy</a:t>
            </a:r>
          </a:p>
        </p:txBody>
      </p:sp>
    </p:spTree>
  </p:cSld>
  <p:clrMapOvr>
    <a:masterClrMapping/>
  </p:clrMapOvr>
  <p:transition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52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38150" y="4516135"/>
            <a:ext cx="11815573" cy="1452590"/>
          </a:xfrm>
          <a:prstGeom prst="rect">
            <a:avLst/>
          </a:prstGeom>
          <a:ln w="12700">
            <a:miter lim="400000"/>
          </a:ln>
        </p:spPr>
      </p:pic>
      <p:sp>
        <p:nvSpPr>
          <p:cNvPr id="53" name="Shape 53"/>
          <p:cNvSpPr/>
          <p:nvPr/>
        </p:nvSpPr>
        <p:spPr>
          <a:xfrm>
            <a:off x="3409588" y="5416550"/>
            <a:ext cx="1545891" cy="647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Δ</a:t>
            </a:r>
            <a:r>
              <a:rPr sz="2300"/>
              <a:t>r</a:t>
            </a:r>
            <a:r>
              <a:rPr sz="3600"/>
              <a:t>G₁&gt;0</a:t>
            </a:r>
          </a:p>
        </p:txBody>
      </p:sp>
      <p:sp>
        <p:nvSpPr>
          <p:cNvPr id="54" name="Shape 54"/>
          <p:cNvSpPr/>
          <p:nvPr/>
        </p:nvSpPr>
        <p:spPr>
          <a:xfrm>
            <a:off x="7956299" y="5416550"/>
            <a:ext cx="1545668" cy="64770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Δ</a:t>
            </a:r>
            <a:r>
              <a:rPr sz="2300"/>
              <a:t>r</a:t>
            </a:r>
            <a:r>
              <a:rPr sz="3600"/>
              <a:t>G₂&lt;0</a:t>
            </a:r>
          </a:p>
        </p:txBody>
      </p:sp>
      <p:sp>
        <p:nvSpPr>
          <p:cNvPr id="55" name="Shape 55"/>
          <p:cNvSpPr/>
          <p:nvPr/>
        </p:nvSpPr>
        <p:spPr>
          <a:xfrm>
            <a:off x="255769" y="2555730"/>
            <a:ext cx="2096195" cy="673101"/>
          </a:xfrm>
          <a:prstGeom prst="rect">
            <a:avLst/>
          </a:prstGeom>
          <a:ln w="25400">
            <a:solidFill>
              <a:srgbClr val="A7A7A7"/>
            </a:solidFill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Résumé :</a:t>
            </a:r>
          </a:p>
        </p:txBody>
      </p:sp>
      <p:sp>
        <p:nvSpPr>
          <p:cNvPr id="56" name="Shape 56"/>
          <p:cNvSpPr/>
          <p:nvPr/>
        </p:nvSpPr>
        <p:spPr>
          <a:xfrm flipV="1">
            <a:off x="3898900" y="4577095"/>
            <a:ext cx="1270000" cy="1"/>
          </a:xfrm>
          <a:prstGeom prst="line">
            <a:avLst/>
          </a:prstGeom>
          <a:ln w="25400">
            <a:solidFill>
              <a:srgbClr val="008F00"/>
            </a:solidFill>
            <a:tailEnd type="triangle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57" name="Shape 57"/>
          <p:cNvSpPr/>
          <p:nvPr/>
        </p:nvSpPr>
        <p:spPr>
          <a:xfrm flipV="1">
            <a:off x="8458200" y="4577095"/>
            <a:ext cx="1270000" cy="1"/>
          </a:xfrm>
          <a:prstGeom prst="line">
            <a:avLst/>
          </a:prstGeom>
          <a:ln w="25400">
            <a:solidFill>
              <a:srgbClr val="941751"/>
            </a:solidFill>
            <a:headEnd type="triangle"/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  <p:sp>
        <p:nvSpPr>
          <p:cNvPr id="58" name="Shape 58"/>
          <p:cNvSpPr/>
          <p:nvPr/>
        </p:nvSpPr>
        <p:spPr>
          <a:xfrm>
            <a:off x="3361266" y="5355166"/>
            <a:ext cx="2857766" cy="770468"/>
          </a:xfrm>
          <a:prstGeom prst="rect">
            <a:avLst/>
          </a:prstGeom>
          <a:ln w="38100">
            <a:solidFill>
              <a:srgbClr val="008F00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59" name="Shape 59"/>
          <p:cNvSpPr/>
          <p:nvPr/>
        </p:nvSpPr>
        <p:spPr>
          <a:xfrm>
            <a:off x="7829417" y="5355166"/>
            <a:ext cx="2857765" cy="770468"/>
          </a:xfrm>
          <a:prstGeom prst="rect">
            <a:avLst/>
          </a:prstGeom>
          <a:ln w="38100">
            <a:solidFill>
              <a:srgbClr val="941751"/>
            </a:solidFill>
          </a:ln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p:spPr>
        <p:txBody>
          <a:bodyPr lIns="0" tIns="0" rIns="0" bIns="0" anchor="ctr"/>
          <a:lstStyle/>
          <a:p>
            <a:pPr lvl="0"/>
          </a:p>
        </p:txBody>
      </p:sp>
      <p:sp>
        <p:nvSpPr>
          <p:cNvPr id="60" name="Shape 60"/>
          <p:cNvSpPr/>
          <p:nvPr/>
        </p:nvSpPr>
        <p:spPr>
          <a:xfrm>
            <a:off x="503808" y="360375"/>
            <a:ext cx="11997183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6000"/>
            </a:lvl1pPr>
          </a:lstStyle>
          <a:p>
            <a:pPr lvl="0">
              <a:defRPr sz="1800"/>
            </a:pPr>
            <a:r>
              <a:rPr sz="6000"/>
              <a:t>I.2) Sens d’évolution d’une réaction</a:t>
            </a:r>
          </a:p>
        </p:txBody>
      </p:sp>
    </p:spTree>
  </p:cSld>
  <p:clrMapOvr>
    <a:masterClrMapping/>
  </p:clrMapOvr>
  <p:transition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/>
          <p:nvPr>
            <p:ph type="sldNum" sz="quarter" idx="4294967295"/>
          </p:nvPr>
        </p:nvSpPr>
        <p:spPr>
          <a:xfrm>
            <a:off x="6381698" y="94196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63" name="image1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83799" y="1457519"/>
            <a:ext cx="11437202" cy="6838562"/>
          </a:xfrm>
          <a:prstGeom prst="rect">
            <a:avLst/>
          </a:prstGeom>
          <a:ln w="12700">
            <a:miter lim="400000"/>
          </a:ln>
        </p:spPr>
      </p:pic>
      <p:sp>
        <p:nvSpPr>
          <p:cNvPr id="64" name="Shape 64"/>
          <p:cNvSpPr/>
          <p:nvPr/>
        </p:nvSpPr>
        <p:spPr>
          <a:xfrm>
            <a:off x="10552051" y="9227803"/>
            <a:ext cx="2229659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defTabSz="914400">
              <a:defRPr sz="1800"/>
            </a:pPr>
            <a:r>
              <a:rPr spc="-1" sz="2500" u="sng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rPr>
              <a:t>Source</a:t>
            </a:r>
            <a:r>
              <a:rPr spc="-1" sz="25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  <a:r>
              <a:rPr spc="-1" sz="2500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pc="-1" sz="2500">
                <a:latin typeface="Arial"/>
                <a:ea typeface="Arial"/>
                <a:cs typeface="Arial"/>
                <a:sym typeface="Arial"/>
                <a:hlinkClick r:id="rId3" invalidUrl="" action="" tgtFrame="" tooltip="" history="1" highlightClick="0" endSnd="0"/>
              </a:rPr>
              <a:t>pccl.fr</a:t>
            </a:r>
          </a:p>
        </p:txBody>
      </p:sp>
      <p:sp>
        <p:nvSpPr>
          <p:cNvPr id="65" name="Shape 65"/>
          <p:cNvSpPr/>
          <p:nvPr/>
        </p:nvSpPr>
        <p:spPr>
          <a:xfrm>
            <a:off x="1058400" y="2683799"/>
            <a:ext cx="1269721" cy="1269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lvl="0" algn="l" defTabSz="914400">
              <a:defRPr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sp>
        <p:nvSpPr>
          <p:cNvPr id="66" name="Shape 66"/>
          <p:cNvSpPr/>
          <p:nvPr/>
        </p:nvSpPr>
        <p:spPr>
          <a:xfrm>
            <a:off x="10312559" y="2683799"/>
            <a:ext cx="1544401" cy="1269721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/>
          <a:lstStyle/>
          <a:p>
            <a:pPr lvl="0" algn="l" defTabSz="914400">
              <a:defRPr sz="1800">
                <a:latin typeface="Arial"/>
                <a:ea typeface="Arial"/>
                <a:cs typeface="Arial"/>
                <a:sym typeface="Arial"/>
              </a:defRPr>
            </a:pPr>
          </a:p>
        </p:txBody>
      </p:sp>
      <p:pic>
        <p:nvPicPr>
          <p:cNvPr id="67" name="image2.png"/>
          <p:cNvPicPr/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8377559" y="2010960"/>
            <a:ext cx="672841" cy="583920"/>
          </a:xfrm>
          <a:prstGeom prst="rect">
            <a:avLst/>
          </a:prstGeom>
          <a:ln w="12700">
            <a:miter lim="400000"/>
          </a:ln>
        </p:spPr>
      </p:pic>
      <p:sp>
        <p:nvSpPr>
          <p:cNvPr id="68" name="Shape 68"/>
          <p:cNvSpPr/>
          <p:nvPr/>
        </p:nvSpPr>
        <p:spPr>
          <a:xfrm>
            <a:off x="21720" y="9115012"/>
            <a:ext cx="11682500" cy="3506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>
            <a:lvl1pPr algn="l" defTabSz="914400">
              <a:defRPr sz="1800">
                <a:latin typeface="Arial"/>
                <a:ea typeface="Arial"/>
                <a:cs typeface="Arial"/>
                <a:sym typeface="Arial"/>
              </a:defRPr>
            </a:lvl1pPr>
          </a:lstStyle>
          <a:p>
            <a:pPr lvl="0"/>
            <a:r>
              <a:t>Animation pile Daniell : http://www.pccl.fr/physique_chimie_college_lycee/lycee/terminale_TS/daniell.htm </a:t>
            </a:r>
          </a:p>
        </p:txBody>
      </p:sp>
      <p:sp>
        <p:nvSpPr>
          <p:cNvPr id="69" name="Shape 69"/>
          <p:cNvSpPr/>
          <p:nvPr/>
        </p:nvSpPr>
        <p:spPr>
          <a:xfrm>
            <a:off x="2549569" y="360375"/>
            <a:ext cx="7905662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6000"/>
              <a:t>II.1) Mesure de Δ</a:t>
            </a:r>
            <a:r>
              <a:rPr sz="4100"/>
              <a:t>r</a:t>
            </a:r>
            <a:r>
              <a:rPr sz="6000"/>
              <a:t>G°(T)</a:t>
            </a:r>
          </a:p>
        </p:txBody>
      </p:sp>
      <p:pic>
        <p:nvPicPr>
          <p:cNvPr id="70" name="pasted-image.png"/>
          <p:cNvPicPr/>
          <p:nvPr/>
        </p:nvPicPr>
        <p:blipFill>
          <a:blip r:embed="rId5">
            <a:extLst/>
          </a:blip>
          <a:srcRect l="0" t="0" r="0" b="58962"/>
          <a:stretch>
            <a:fillRect/>
          </a:stretch>
        </p:blipFill>
        <p:spPr>
          <a:xfrm>
            <a:off x="1477433" y="8098366"/>
            <a:ext cx="3675054" cy="939738"/>
          </a:xfrm>
          <a:prstGeom prst="rect">
            <a:avLst/>
          </a:prstGeom>
          <a:ln w="38100">
            <a:solidFill>
              <a:srgbClr val="929292"/>
            </a:solidFill>
            <a:miter lim="400000"/>
          </a:ln>
        </p:spPr>
      </p:pic>
      <p:pic>
        <p:nvPicPr>
          <p:cNvPr id="71" name="pasted-image.png"/>
          <p:cNvPicPr/>
          <p:nvPr/>
        </p:nvPicPr>
        <p:blipFill>
          <a:blip r:embed="rId5">
            <a:extLst/>
          </a:blip>
          <a:srcRect l="0" t="54038" r="0" b="13158"/>
          <a:stretch>
            <a:fillRect/>
          </a:stretch>
        </p:blipFill>
        <p:spPr>
          <a:xfrm>
            <a:off x="7725833" y="8050410"/>
            <a:ext cx="3675056" cy="751180"/>
          </a:xfrm>
          <a:prstGeom prst="rect">
            <a:avLst/>
          </a:prstGeom>
          <a:ln w="38100">
            <a:solidFill>
              <a:srgbClr val="FF9300"/>
            </a:solidFill>
            <a:miter lim="400000"/>
          </a:ln>
        </p:spPr>
      </p:pic>
    </p:spTree>
  </p:cSld>
  <p:clrMapOvr>
    <a:masterClrMapping/>
  </p:clrMapOvr>
  <p:transition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/>
          <p:nvPr>
            <p:ph type="sldNum" sz="quarter" idx="4294967295"/>
          </p:nvPr>
        </p:nvSpPr>
        <p:spPr>
          <a:xfrm>
            <a:off x="6381698" y="94196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grpSp>
        <p:nvGrpSpPr>
          <p:cNvPr id="85" name="Group 85"/>
          <p:cNvGrpSpPr/>
          <p:nvPr/>
        </p:nvGrpSpPr>
        <p:grpSpPr>
          <a:xfrm>
            <a:off x="403099" y="1328390"/>
            <a:ext cx="11875744" cy="7444496"/>
            <a:chOff x="0" y="0"/>
            <a:chExt cx="11875742" cy="7444495"/>
          </a:xfrm>
        </p:grpSpPr>
        <p:grpSp>
          <p:nvGrpSpPr>
            <p:cNvPr id="83" name="Group 83"/>
            <p:cNvGrpSpPr/>
            <p:nvPr/>
          </p:nvGrpSpPr>
          <p:grpSpPr>
            <a:xfrm>
              <a:off x="0" y="0"/>
              <a:ext cx="11875743" cy="7444496"/>
              <a:chOff x="0" y="0"/>
              <a:chExt cx="11875742" cy="7444495"/>
            </a:xfrm>
          </p:grpSpPr>
          <p:pic>
            <p:nvPicPr>
              <p:cNvPr id="74" name="pasted-image.pn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0"/>
                <a:ext cx="11875743" cy="7444496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sp>
            <p:nvSpPr>
              <p:cNvPr id="75" name="Shape 75"/>
              <p:cNvSpPr/>
              <p:nvPr/>
            </p:nvSpPr>
            <p:spPr>
              <a:xfrm>
                <a:off x="7757856" y="5433067"/>
                <a:ext cx="818240" cy="98514"/>
              </a:xfrm>
              <a:prstGeom prst="rect">
                <a:avLst/>
              </a:prstGeom>
              <a:solidFill>
                <a:srgbClr val="E5E8E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  <p:sp>
            <p:nvSpPr>
              <p:cNvPr id="76" name="Shape 76"/>
              <p:cNvSpPr/>
              <p:nvPr/>
            </p:nvSpPr>
            <p:spPr>
              <a:xfrm>
                <a:off x="7624225" y="5521967"/>
                <a:ext cx="818240" cy="98514"/>
              </a:xfrm>
              <a:prstGeom prst="rect">
                <a:avLst/>
              </a:prstGeom>
              <a:solidFill>
                <a:srgbClr val="E2E7EC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  <p:sp>
            <p:nvSpPr>
              <p:cNvPr id="77" name="Shape 77"/>
              <p:cNvSpPr/>
              <p:nvPr/>
            </p:nvSpPr>
            <p:spPr>
              <a:xfrm>
                <a:off x="7624225" y="5598167"/>
                <a:ext cx="818240" cy="98514"/>
              </a:xfrm>
              <a:prstGeom prst="rect">
                <a:avLst/>
              </a:prstGeom>
              <a:solidFill>
                <a:srgbClr val="DFE4E9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  <p:sp>
            <p:nvSpPr>
              <p:cNvPr id="78" name="Shape 78"/>
              <p:cNvSpPr/>
              <p:nvPr/>
            </p:nvSpPr>
            <p:spPr>
              <a:xfrm>
                <a:off x="7757856" y="5687067"/>
                <a:ext cx="818240" cy="98513"/>
              </a:xfrm>
              <a:prstGeom prst="rect">
                <a:avLst/>
              </a:prstGeom>
              <a:solidFill>
                <a:srgbClr val="DEE2E8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  <p:sp>
            <p:nvSpPr>
              <p:cNvPr id="79" name="Shape 79"/>
              <p:cNvSpPr/>
              <p:nvPr/>
            </p:nvSpPr>
            <p:spPr>
              <a:xfrm>
                <a:off x="7757856" y="5763267"/>
                <a:ext cx="818240" cy="98513"/>
              </a:xfrm>
              <a:prstGeom prst="rect">
                <a:avLst/>
              </a:prstGeom>
              <a:solidFill>
                <a:srgbClr val="DBE1E6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  <p:sp>
            <p:nvSpPr>
              <p:cNvPr id="80" name="Shape 80"/>
              <p:cNvSpPr/>
              <p:nvPr/>
            </p:nvSpPr>
            <p:spPr>
              <a:xfrm>
                <a:off x="7757856" y="5852167"/>
                <a:ext cx="818240" cy="98513"/>
              </a:xfrm>
              <a:prstGeom prst="rect">
                <a:avLst/>
              </a:prstGeom>
              <a:solidFill>
                <a:srgbClr val="D9DFE3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  <p:sp>
            <p:nvSpPr>
              <p:cNvPr id="81" name="Shape 81"/>
              <p:cNvSpPr/>
              <p:nvPr/>
            </p:nvSpPr>
            <p:spPr>
              <a:xfrm>
                <a:off x="7757856" y="5941067"/>
                <a:ext cx="818240" cy="98513"/>
              </a:xfrm>
              <a:prstGeom prst="rect">
                <a:avLst/>
              </a:prstGeom>
              <a:solidFill>
                <a:srgbClr val="D7DDE1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  <p:sp>
            <p:nvSpPr>
              <p:cNvPr id="82" name="Shape 82"/>
              <p:cNvSpPr/>
              <p:nvPr/>
            </p:nvSpPr>
            <p:spPr>
              <a:xfrm>
                <a:off x="7757856" y="6017267"/>
                <a:ext cx="818240" cy="98513"/>
              </a:xfrm>
              <a:prstGeom prst="rect">
                <a:avLst/>
              </a:prstGeom>
              <a:solidFill>
                <a:srgbClr val="D6DBDF"/>
              </a:solidFill>
              <a:ln w="12700" cap="flat">
                <a:noFill/>
                <a:miter lim="400000"/>
              </a:ln>
              <a:effectLst/>
            </p:spPr>
            <p:txBody>
              <a:bodyPr wrap="square" lIns="0" tIns="0" rIns="0" bIns="0" numCol="1" anchor="ctr">
                <a:noAutofit/>
              </a:bodyPr>
              <a:lstStyle/>
              <a:p>
                <a:pPr lvl="0"/>
              </a:p>
            </p:txBody>
          </p:sp>
        </p:grpSp>
        <p:pic>
          <p:nvPicPr>
            <p:cNvPr id="84" name="pasted-image.png"/>
            <p:cNvPicPr/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7893925" y="577366"/>
              <a:ext cx="546101" cy="711201"/>
            </a:xfrm>
            <a:prstGeom prst="rect">
              <a:avLst/>
            </a:prstGeom>
            <a:ln w="12700" cap="flat">
              <a:noFill/>
              <a:miter lim="400000"/>
            </a:ln>
            <a:effectLst/>
          </p:spPr>
        </p:pic>
      </p:grpSp>
      <p:sp>
        <p:nvSpPr>
          <p:cNvPr id="86" name="Shape 86"/>
          <p:cNvSpPr/>
          <p:nvPr/>
        </p:nvSpPr>
        <p:spPr>
          <a:xfrm>
            <a:off x="10687518" y="100736"/>
            <a:ext cx="2229659" cy="45951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 defTabSz="914400">
              <a:defRPr sz="1800"/>
            </a:pPr>
            <a:r>
              <a:rPr spc="-1" sz="2500" u="sng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rPr>
              <a:t>Source</a:t>
            </a:r>
            <a:r>
              <a:rPr spc="-1" sz="2500">
                <a:solidFill>
                  <a:srgbClr val="929292"/>
                </a:solidFill>
                <a:latin typeface="Arial"/>
                <a:ea typeface="Arial"/>
                <a:cs typeface="Arial"/>
                <a:sym typeface="Arial"/>
              </a:rPr>
              <a:t> :</a:t>
            </a:r>
            <a:r>
              <a:rPr spc="-1" sz="2500">
                <a:solidFill>
                  <a:srgbClr val="99999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spc="-1" sz="2500">
                <a:latin typeface="Arial"/>
                <a:ea typeface="Arial"/>
                <a:cs typeface="Arial"/>
                <a:sym typeface="Arial"/>
                <a:hlinkClick r:id="rId4" invalidUrl="" action="" tgtFrame="" tooltip="" history="1" highlightClick="0" endSnd="0"/>
              </a:rPr>
              <a:t>pccl.fr</a:t>
            </a:r>
          </a:p>
        </p:txBody>
      </p:sp>
      <p:sp>
        <p:nvSpPr>
          <p:cNvPr id="87" name="Shape 87"/>
          <p:cNvSpPr/>
          <p:nvPr/>
        </p:nvSpPr>
        <p:spPr>
          <a:xfrm>
            <a:off x="2549569" y="360375"/>
            <a:ext cx="7905662" cy="9271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6000"/>
              <a:t>II.1) Mesure de Δ</a:t>
            </a:r>
            <a:r>
              <a:rPr sz="4100"/>
              <a:t>r</a:t>
            </a:r>
            <a:r>
              <a:rPr sz="6000"/>
              <a:t>G°(T)</a:t>
            </a:r>
          </a:p>
        </p:txBody>
      </p:sp>
      <p:pic>
        <p:nvPicPr>
          <p:cNvPr id="88" name="pasted-image.png"/>
          <p:cNvPicPr/>
          <p:nvPr/>
        </p:nvPicPr>
        <p:blipFill>
          <a:blip r:embed="rId5">
            <a:extLst/>
          </a:blip>
          <a:srcRect l="0" t="0" r="0" b="58962"/>
          <a:stretch>
            <a:fillRect/>
          </a:stretch>
        </p:blipFill>
        <p:spPr>
          <a:xfrm>
            <a:off x="1379239" y="8684286"/>
            <a:ext cx="3675055" cy="939738"/>
          </a:xfrm>
          <a:prstGeom prst="rect">
            <a:avLst/>
          </a:prstGeom>
          <a:ln w="38100">
            <a:solidFill>
              <a:srgbClr val="929292"/>
            </a:solidFill>
            <a:miter lim="400000"/>
          </a:ln>
        </p:spPr>
      </p:pic>
      <p:pic>
        <p:nvPicPr>
          <p:cNvPr id="89" name="pasted-image.png"/>
          <p:cNvPicPr/>
          <p:nvPr/>
        </p:nvPicPr>
        <p:blipFill>
          <a:blip r:embed="rId5">
            <a:extLst/>
          </a:blip>
          <a:srcRect l="0" t="54038" r="0" b="13158"/>
          <a:stretch>
            <a:fillRect/>
          </a:stretch>
        </p:blipFill>
        <p:spPr>
          <a:xfrm>
            <a:off x="7627639" y="8778543"/>
            <a:ext cx="3675056" cy="751181"/>
          </a:xfrm>
          <a:prstGeom prst="rect">
            <a:avLst/>
          </a:prstGeom>
          <a:ln w="38100">
            <a:solidFill>
              <a:srgbClr val="FF9300"/>
            </a:solidFill>
            <a:miter lim="400000"/>
          </a:ln>
        </p:spPr>
      </p:pic>
    </p:spTree>
  </p:cSld>
  <p:clrMapOvr>
    <a:masterClrMapping/>
  </p:clrMapOvr>
  <p:transition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/>
          <p:nvPr/>
        </p:nvSpPr>
        <p:spPr>
          <a:xfrm>
            <a:off x="648461" y="373075"/>
            <a:ext cx="11707877" cy="901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800"/>
            </a:lvl1pPr>
          </a:lstStyle>
          <a:p>
            <a:pPr lvl="0">
              <a:defRPr sz="1800"/>
            </a:pPr>
            <a:r>
              <a:rPr sz="5800"/>
              <a:t>II.2) Mesure de quotient réactionnel</a:t>
            </a:r>
          </a:p>
        </p:txBody>
      </p:sp>
      <p:sp>
        <p:nvSpPr>
          <p:cNvPr id="92" name="Shape 9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93" name="Shape 93"/>
          <p:cNvSpPr/>
          <p:nvPr/>
        </p:nvSpPr>
        <p:spPr>
          <a:xfrm>
            <a:off x="246496" y="8631227"/>
            <a:ext cx="5908899" cy="69850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94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2714" y="1786466"/>
            <a:ext cx="11379372" cy="6314021"/>
          </a:xfrm>
          <a:prstGeom prst="rect">
            <a:avLst/>
          </a:prstGeom>
          <a:ln w="12700">
            <a:miter lim="400000"/>
          </a:ln>
        </p:spPr>
      </p:pic>
      <p:sp>
        <p:nvSpPr>
          <p:cNvPr id="95" name="Shape 95"/>
          <p:cNvSpPr/>
          <p:nvPr/>
        </p:nvSpPr>
        <p:spPr>
          <a:xfrm>
            <a:off x="4300277" y="5602816"/>
            <a:ext cx="206744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V₀=10mL </a:t>
            </a:r>
          </a:p>
        </p:txBody>
      </p:sp>
      <p:sp>
        <p:nvSpPr>
          <p:cNvPr id="96" name="Shape 96"/>
          <p:cNvSpPr/>
          <p:nvPr/>
        </p:nvSpPr>
        <p:spPr>
          <a:xfrm>
            <a:off x="9707987" y="5475816"/>
            <a:ext cx="2275626" cy="647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V</a:t>
            </a:r>
            <a:r>
              <a:rPr sz="2300"/>
              <a:t>f</a:t>
            </a:r>
            <a:r>
              <a:rPr sz="3600"/>
              <a:t>=100mL </a:t>
            </a:r>
          </a:p>
        </p:txBody>
      </p:sp>
      <p:pic>
        <p:nvPicPr>
          <p:cNvPr id="97" name="pasted-image.png"/>
          <p:cNvPicPr/>
          <p:nvPr/>
        </p:nvPicPr>
        <p:blipFill>
          <a:blip r:embed="rId3">
            <a:extLst/>
          </a:blip>
          <a:srcRect l="5937" t="24618" r="75546" b="66347"/>
          <a:stretch>
            <a:fillRect/>
          </a:stretch>
        </p:blipFill>
        <p:spPr>
          <a:xfrm>
            <a:off x="1717873" y="3439120"/>
            <a:ext cx="2010570" cy="511705"/>
          </a:xfrm>
          <a:prstGeom prst="rect">
            <a:avLst/>
          </a:prstGeom>
          <a:ln w="12700">
            <a:miter lim="400000"/>
          </a:ln>
        </p:spPr>
      </p:pic>
      <p:sp>
        <p:nvSpPr>
          <p:cNvPr id="98" name="Shape 98"/>
          <p:cNvSpPr/>
          <p:nvPr/>
        </p:nvSpPr>
        <p:spPr>
          <a:xfrm>
            <a:off x="3368962" y="3663949"/>
            <a:ext cx="543409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/>
              <a:t>(aq)</a:t>
            </a:r>
          </a:p>
        </p:txBody>
      </p:sp>
      <p:sp>
        <p:nvSpPr>
          <p:cNvPr id="99" name="Shape 99"/>
          <p:cNvSpPr/>
          <p:nvPr/>
        </p:nvSpPr>
        <p:spPr>
          <a:xfrm>
            <a:off x="3896256" y="3415506"/>
            <a:ext cx="1893355" cy="5588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3000"/>
            </a:lvl1pPr>
          </a:lstStyle>
          <a:p>
            <a:pPr lvl="0">
              <a:defRPr sz="1800"/>
            </a:pPr>
            <a:r>
              <a:rPr sz="3000"/>
              <a:t>à 0,1mol/L</a:t>
            </a:r>
          </a:p>
        </p:txBody>
      </p:sp>
      <p:sp>
        <p:nvSpPr>
          <p:cNvPr id="100" name="Shape 100"/>
          <p:cNvSpPr/>
          <p:nvPr/>
        </p:nvSpPr>
        <p:spPr>
          <a:xfrm>
            <a:off x="2995215" y="3828388"/>
            <a:ext cx="406519" cy="1161125"/>
          </a:xfrm>
          <a:prstGeom prst="line">
            <a:avLst/>
          </a:prstGeom>
          <a:ln w="63500">
            <a:solidFill/>
            <a:tailEnd type="triangle"/>
          </a:ln>
        </p:spPr>
        <p:txBody>
          <a:bodyPr lIns="0" tIns="0" rIns="0" bIns="0"/>
          <a:lstStyle/>
          <a:p>
            <a:pPr lvl="0" algn="l" defTabSz="457200">
              <a:defRPr sz="1200"/>
            </a:pPr>
          </a:p>
        </p:txBody>
      </p:sp>
    </p:spTree>
  </p:cSld>
  <p:clrMapOvr>
    <a:masterClrMapping/>
  </p:clrMapOvr>
  <p:transition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sp>
        <p:nvSpPr>
          <p:cNvPr id="103" name="Shape 103"/>
          <p:cNvSpPr/>
          <p:nvPr/>
        </p:nvSpPr>
        <p:spPr>
          <a:xfrm>
            <a:off x="246496" y="8631227"/>
            <a:ext cx="5908899" cy="698501"/>
          </a:xfrm>
          <a:prstGeom prst="rect">
            <a:avLst/>
          </a:prstGeom>
          <a:ln w="508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/>
          <a:p>
            <a:pPr lvl="0">
              <a:defRPr sz="1800"/>
            </a:pPr>
            <a:r>
              <a:rPr sz="3600"/>
              <a:t>Principe de la manipulation :</a:t>
            </a:r>
          </a:p>
        </p:txBody>
      </p:sp>
      <p:pic>
        <p:nvPicPr>
          <p:cNvPr id="104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073150" y="2044700"/>
            <a:ext cx="10858500" cy="5664200"/>
          </a:xfrm>
          <a:prstGeom prst="rect">
            <a:avLst/>
          </a:prstGeom>
          <a:ln w="12700">
            <a:miter lim="400000"/>
          </a:ln>
        </p:spPr>
      </p:pic>
      <p:sp>
        <p:nvSpPr>
          <p:cNvPr id="105" name="Shape 105"/>
          <p:cNvSpPr/>
          <p:nvPr/>
        </p:nvSpPr>
        <p:spPr>
          <a:xfrm>
            <a:off x="3368962" y="3663949"/>
            <a:ext cx="543409" cy="3937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1900"/>
            </a:lvl1pPr>
          </a:lstStyle>
          <a:p>
            <a:pPr lvl="0">
              <a:defRPr sz="1800"/>
            </a:pPr>
            <a:r>
              <a:rPr sz="1900"/>
              <a:t>(aq)</a:t>
            </a:r>
          </a:p>
        </p:txBody>
      </p:sp>
      <p:sp>
        <p:nvSpPr>
          <p:cNvPr id="106" name="Shape 106"/>
          <p:cNvSpPr/>
          <p:nvPr/>
        </p:nvSpPr>
        <p:spPr>
          <a:xfrm>
            <a:off x="648461" y="373075"/>
            <a:ext cx="11707877" cy="901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800"/>
            </a:lvl1pPr>
          </a:lstStyle>
          <a:p>
            <a:pPr lvl="0">
              <a:defRPr sz="1800"/>
            </a:pPr>
            <a:r>
              <a:rPr sz="5800"/>
              <a:t>II.2) Mesure de quotient réactionnel</a:t>
            </a:r>
          </a:p>
        </p:txBody>
      </p:sp>
    </p:spTree>
  </p:cSld>
  <p:clrMapOvr>
    <a:masterClrMapping/>
  </p:clrMapOvr>
  <p:transition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/>
          <p:nvPr>
            <p:ph type="sldNum" sz="quarter" idx="4294967295"/>
          </p:nvPr>
        </p:nvSpPr>
        <p:spPr>
          <a:xfrm>
            <a:off x="6381698" y="9216435"/>
            <a:ext cx="241403" cy="279401"/>
          </a:xfrm>
          <a:prstGeom prst="rect">
            <a:avLst/>
          </a:prstGeom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 anchor="t">
            <a:normAutofit fontScale="100000" lnSpcReduction="0"/>
          </a:bodyPr>
          <a:lstStyle>
            <a:lvl1pPr algn="ctr" defTabSz="584200">
              <a:defRPr sz="1800">
                <a:solidFill>
                  <a:srgbClr val="000000"/>
                </a:solidFill>
                <a:latin typeface="+mj-lt"/>
                <a:ea typeface="+mj-ea"/>
                <a:cs typeface="+mj-cs"/>
                <a:sym typeface="Helvetica"/>
              </a:defRPr>
            </a:lvl1pPr>
          </a:lstStyle>
          <a:p>
            <a:pPr lvl="0"/>
            <a:fld id="{86CB4B4D-7CA3-9044-876B-883B54F8677D}" type="slidenum"/>
          </a:p>
        </p:txBody>
      </p:sp>
      <p:pic>
        <p:nvPicPr>
          <p:cNvPr id="109" name="pasted-image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2275839"/>
            <a:ext cx="13004800" cy="5201922"/>
          </a:xfrm>
          <a:prstGeom prst="rect">
            <a:avLst/>
          </a:prstGeom>
          <a:ln w="12700">
            <a:miter lim="400000"/>
          </a:ln>
        </p:spPr>
      </p:pic>
      <p:sp>
        <p:nvSpPr>
          <p:cNvPr id="110" name="Shape 110"/>
          <p:cNvSpPr/>
          <p:nvPr/>
        </p:nvSpPr>
        <p:spPr>
          <a:xfrm>
            <a:off x="648461" y="373075"/>
            <a:ext cx="11707877" cy="901701"/>
          </a:xfrm>
          <a:prstGeom prst="rect">
            <a:avLst/>
          </a:prstGeom>
          <a:ln w="12700">
            <a:solidFill>
              <a:srgbClr val="53585F"/>
            </a:solidFill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0" tIns="0" rIns="0" bIns="0" anchor="ctr">
            <a:spAutoFit/>
          </a:bodyPr>
          <a:lstStyle>
            <a:lvl1pPr>
              <a:defRPr sz="5800"/>
            </a:lvl1pPr>
          </a:lstStyle>
          <a:p>
            <a:pPr lvl="0">
              <a:defRPr sz="1800"/>
            </a:pPr>
            <a:r>
              <a:rPr sz="5800"/>
              <a:t>II.2) Mesure de quotient réactionnel</a:t>
            </a:r>
          </a:p>
        </p:txBody>
      </p:sp>
    </p:spTree>
  </p:cSld>
  <p:clrMapOvr>
    <a:masterClrMapping/>
  </p:clrMapOvr>
  <p:transition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1" showMasterPhAnim="1">
  <p:cSld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1"/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Helvetica Neue"/>
        <a:ea typeface="Helvetica Neue"/>
        <a:cs typeface="Helvetica Neue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  <a:effectStyle>
          <a:effectLst>
            <a:outerShdw sx="100000" sy="100000" kx="0" ky="0" algn="b" rotWithShape="0" blurRad="38100" dist="25400" dir="540000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365C0"/>
          </a:solidFill>
          <a:prstDash val="solid"/>
          <a:bevel/>
        </a:ln>
        <a:effectLst>
          <a:outerShdw sx="100000" sy="100000" kx="0" ky="0" algn="b" rotWithShape="0" blurRad="38100" dist="25400" dir="540000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6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