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3004800" cy="9753600"/>
  <p:notesSz cx="6858000" cy="9144000"/>
  <p:defaultTextStyle>
    <a:lvl1pPr algn="ctr" defTabSz="584200">
      <a:defRPr sz="3600">
        <a:latin typeface="+mj-lt"/>
        <a:ea typeface="+mj-ea"/>
        <a:cs typeface="+mj-cs"/>
        <a:sym typeface="Helvetica"/>
      </a:defRPr>
    </a:lvl1pPr>
    <a:lvl2pPr algn="ctr" defTabSz="584200">
      <a:defRPr sz="3600">
        <a:latin typeface="+mj-lt"/>
        <a:ea typeface="+mj-ea"/>
        <a:cs typeface="+mj-cs"/>
        <a:sym typeface="Helvetica"/>
      </a:defRPr>
    </a:lvl2pPr>
    <a:lvl3pPr algn="ctr" defTabSz="584200">
      <a:defRPr sz="3600">
        <a:latin typeface="+mj-lt"/>
        <a:ea typeface="+mj-ea"/>
        <a:cs typeface="+mj-cs"/>
        <a:sym typeface="Helvetica"/>
      </a:defRPr>
    </a:lvl3pPr>
    <a:lvl4pPr algn="ctr" defTabSz="584200">
      <a:defRPr sz="3600">
        <a:latin typeface="+mj-lt"/>
        <a:ea typeface="+mj-ea"/>
        <a:cs typeface="+mj-cs"/>
        <a:sym typeface="Helvetica"/>
      </a:defRPr>
    </a:lvl4pPr>
    <a:lvl5pPr algn="ctr" defTabSz="584200">
      <a:defRPr sz="3600">
        <a:latin typeface="+mj-lt"/>
        <a:ea typeface="+mj-ea"/>
        <a:cs typeface="+mj-cs"/>
        <a:sym typeface="Helvetica"/>
      </a:defRPr>
    </a:lvl5pPr>
    <a:lvl6pPr algn="ctr" defTabSz="584200">
      <a:defRPr sz="3600">
        <a:latin typeface="+mj-lt"/>
        <a:ea typeface="+mj-ea"/>
        <a:cs typeface="+mj-cs"/>
        <a:sym typeface="Helvetica"/>
      </a:defRPr>
    </a:lvl6pPr>
    <a:lvl7pPr algn="ctr" defTabSz="584200">
      <a:defRPr sz="3600">
        <a:latin typeface="+mj-lt"/>
        <a:ea typeface="+mj-ea"/>
        <a:cs typeface="+mj-cs"/>
        <a:sym typeface="Helvetica"/>
      </a:defRPr>
    </a:lvl7pPr>
    <a:lvl8pPr algn="ctr" defTabSz="584200">
      <a:defRPr sz="3600">
        <a:latin typeface="+mj-lt"/>
        <a:ea typeface="+mj-ea"/>
        <a:cs typeface="+mj-cs"/>
        <a:sym typeface="Helvetica"/>
      </a:defRPr>
    </a:lvl8pPr>
    <a:lvl9pPr algn="ctr" defTabSz="584200">
      <a:defRPr sz="3600"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3" name="Shape 4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270000" y="5029200"/>
            <a:ext cx="10464800" cy="35687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200"/>
              <a:t>Texte du titre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Texte niveau 1</a:t>
            </a:r>
            <a:endParaRPr sz="3800"/>
          </a:p>
          <a:p>
            <a:pPr lvl="1">
              <a:defRPr sz="1800"/>
            </a:pPr>
            <a:r>
              <a:rPr sz="3800"/>
              <a:t>Texte niveau 2</a:t>
            </a:r>
            <a:endParaRPr sz="3800"/>
          </a:p>
          <a:p>
            <a:pPr lvl="2">
              <a:defRPr sz="1800"/>
            </a:pPr>
            <a:r>
              <a:rPr sz="3800"/>
              <a:t>Texte niveau 3</a:t>
            </a:r>
            <a:endParaRPr sz="3800"/>
          </a:p>
          <a:p>
            <a:pPr lvl="3">
              <a:defRPr sz="1800"/>
            </a:pPr>
            <a:r>
              <a:rPr sz="3800"/>
              <a:t>Texte niveau 4</a:t>
            </a:r>
            <a:endParaRPr sz="3800"/>
          </a:p>
          <a:p>
            <a:pPr lvl="4">
              <a:defRPr sz="1800"/>
            </a:pPr>
            <a:r>
              <a:rPr sz="3800"/>
              <a:t>Texte niveau 5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2286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6858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solidFill>
          <a:srgbClr val="2121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sldNum" sz="quarter" idx="2"/>
          </p:nvPr>
        </p:nvSpPr>
        <p:spPr>
          <a:xfrm>
            <a:off x="12049717" y="7591693"/>
            <a:ext cx="780375" cy="519276"/>
          </a:xfrm>
          <a:prstGeom prst="rect">
            <a:avLst/>
          </a:prstGeom>
        </p:spPr>
        <p:txBody>
          <a:bodyPr lIns="130026" tIns="130026" rIns="130026" bIns="130026">
            <a:normAutofit fontScale="100000" lnSpcReduction="0"/>
          </a:bodyPr>
          <a:lstStyle>
            <a:lvl1pPr>
              <a:defRPr sz="1800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xfrm>
            <a:off x="650159" y="124560"/>
            <a:ext cx="11703602" cy="21574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400"/>
              <a:t>Texte du titre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650159" y="2282039"/>
            <a:ext cx="11703602" cy="7471562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23900" indent="-266700"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/>
            </a:pPr>
            <a:r>
              <a:rPr sz="2800"/>
              <a:t>Texte niveau 1</a:t>
            </a:r>
            <a:endParaRPr sz="2800"/>
          </a:p>
          <a:p>
            <a:pPr lvl="1">
              <a:defRPr sz="1800"/>
            </a:pPr>
            <a:r>
              <a:rPr sz="2800"/>
              <a:t>Texte niveau 2</a:t>
            </a:r>
            <a:endParaRPr sz="2800"/>
          </a:p>
          <a:p>
            <a:pPr lvl="2">
              <a:defRPr sz="1800"/>
            </a:pPr>
            <a:r>
              <a:rPr sz="2800"/>
              <a:t>Texte niveau 3</a:t>
            </a:r>
            <a:endParaRPr sz="2800"/>
          </a:p>
          <a:p>
            <a:pPr lvl="3">
              <a:defRPr sz="1800"/>
            </a:pPr>
            <a:r>
              <a:rPr sz="2800"/>
              <a:t>Texte niveau 4</a:t>
            </a:r>
            <a:endParaRPr sz="2800"/>
          </a:p>
          <a:p>
            <a:pPr lvl="4">
              <a:defRPr sz="1800"/>
            </a:pPr>
            <a:r>
              <a:rPr sz="28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>
            <p:ph type="title"/>
          </p:nvPr>
        </p:nvSpPr>
        <p:spPr>
          <a:xfrm>
            <a:off x="1270000" y="4279900"/>
            <a:ext cx="10464800" cy="38608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1270000" y="8191500"/>
            <a:ext cx="10464800" cy="15621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952500" y="0"/>
            <a:ext cx="5334000" cy="46228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lnSpc>
                <a:spcPct val="100000"/>
              </a:lnSpc>
              <a:defRPr sz="6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6000"/>
              <a:t>Texte du titre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952500" y="4762500"/>
            <a:ext cx="5334000" cy="49911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xfrm>
            <a:off x="952500" y="93506"/>
            <a:ext cx="11099800" cy="2860988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 lIns="0" tIns="0" rIns="0" bIns="0" anchor="ctr"/>
          <a:lstStyle>
            <a:lvl1pPr marL="444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1pPr>
            <a:lvl2pPr marL="889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2pPr>
            <a:lvl3pPr marL="1333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3pPr>
            <a:lvl4pPr marL="1778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4pPr>
            <a:lvl5pPr marL="2222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600"/>
              <a:t>Texte niveau 1</a:t>
            </a:r>
            <a:endParaRPr sz="3600"/>
          </a:p>
          <a:p>
            <a:pPr lvl="1">
              <a:defRPr sz="1800"/>
            </a:pPr>
            <a:r>
              <a:rPr sz="3600"/>
              <a:t>Texte niveau 2</a:t>
            </a:r>
            <a:endParaRPr sz="3600"/>
          </a:p>
          <a:p>
            <a:pPr lvl="2">
              <a:defRPr sz="1800"/>
            </a:pPr>
            <a:r>
              <a:rPr sz="3600"/>
              <a:t>Texte niveau 3</a:t>
            </a:r>
            <a:endParaRPr sz="3600"/>
          </a:p>
          <a:p>
            <a:pPr lvl="3">
              <a:defRPr sz="1800"/>
            </a:pPr>
            <a:r>
              <a:rPr sz="3600"/>
              <a:t>Texte niveau 4</a:t>
            </a:r>
            <a:endParaRPr sz="3600"/>
          </a:p>
          <a:p>
            <a:pPr lvl="4">
              <a:defRPr sz="1800"/>
            </a:pPr>
            <a:r>
              <a:rPr sz="36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1pPr>
            <a:lvl2pPr marL="6858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2pPr>
            <a:lvl3pPr marL="10287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3pPr>
            <a:lvl4pPr marL="13716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4pPr>
            <a:lvl5pPr marL="17145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2800"/>
              <a:t>Texte niveau 1</a:t>
            </a:r>
            <a:endParaRPr sz="2800"/>
          </a:p>
          <a:p>
            <a:pPr lvl="1">
              <a:defRPr sz="1800"/>
            </a:pPr>
            <a:r>
              <a:rPr sz="2800"/>
              <a:t>Texte niveau 2</a:t>
            </a:r>
            <a:endParaRPr sz="2800"/>
          </a:p>
          <a:p>
            <a:pPr lvl="2">
              <a:defRPr sz="1800"/>
            </a:pPr>
            <a:r>
              <a:rPr sz="2800"/>
              <a:t>Texte niveau 3</a:t>
            </a:r>
            <a:endParaRPr sz="2800"/>
          </a:p>
          <a:p>
            <a:pPr lvl="3">
              <a:defRPr sz="1800"/>
            </a:pPr>
            <a:r>
              <a:rPr sz="2800"/>
              <a:t>Texte niveau 4</a:t>
            </a:r>
            <a:endParaRPr sz="2800"/>
          </a:p>
          <a:p>
            <a:pPr lvl="4">
              <a:defRPr sz="1800"/>
            </a:pPr>
            <a:r>
              <a:rPr sz="28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 lIns="0" tIns="0" rIns="0" bIns="0" anchor="ctr"/>
          <a:lstStyle>
            <a:lvl1pPr marL="444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1pPr>
            <a:lvl2pPr marL="889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2pPr>
            <a:lvl3pPr marL="1333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3pPr>
            <a:lvl4pPr marL="1778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4pPr>
            <a:lvl5pPr marL="2222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600"/>
              <a:t>Texte niveau 1</a:t>
            </a:r>
            <a:endParaRPr sz="3600"/>
          </a:p>
          <a:p>
            <a:pPr lvl="1">
              <a:defRPr sz="1800"/>
            </a:pPr>
            <a:r>
              <a:rPr sz="3600"/>
              <a:t>Texte niveau 2</a:t>
            </a:r>
            <a:endParaRPr sz="3600"/>
          </a:p>
          <a:p>
            <a:pPr lvl="2">
              <a:defRPr sz="1800"/>
            </a:pPr>
            <a:r>
              <a:rPr sz="3600"/>
              <a:t>Texte niveau 3</a:t>
            </a:r>
            <a:endParaRPr sz="3600"/>
          </a:p>
          <a:p>
            <a:pPr lvl="3">
              <a:defRPr sz="1800"/>
            </a:pPr>
            <a:r>
              <a:rPr sz="3600"/>
              <a:t>Texte niveau 4</a:t>
            </a:r>
            <a:endParaRPr sz="3600"/>
          </a:p>
          <a:p>
            <a:pPr lvl="4">
              <a:defRPr sz="1800"/>
            </a:pPr>
            <a:r>
              <a:rPr sz="36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894079" y="1464733"/>
            <a:ext cx="11216642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 anchor="ctr">
            <a:normAutofit fontScale="100000" lnSpcReduction="0"/>
          </a:bodyPr>
          <a:lstStyle/>
          <a:p>
            <a:pPr lvl="0">
              <a:defRPr sz="1800"/>
            </a:pPr>
            <a:r>
              <a:rPr sz="6200"/>
              <a:t>Texte du titre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894079" y="3166533"/>
            <a:ext cx="11216642" cy="5367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normAutofit fontScale="100000" lnSpcReduction="0"/>
          </a:bodyPr>
          <a:lstStyle/>
          <a:p>
            <a:pPr lvl="0">
              <a:defRPr sz="1800"/>
            </a:pPr>
            <a:r>
              <a:rPr sz="3800"/>
              <a:t>Texte niveau 1</a:t>
            </a:r>
            <a:endParaRPr sz="3800"/>
          </a:p>
          <a:p>
            <a:pPr lvl="1">
              <a:defRPr sz="1800"/>
            </a:pPr>
            <a:r>
              <a:rPr sz="3800"/>
              <a:t>Texte niveau 2</a:t>
            </a:r>
            <a:endParaRPr sz="3800"/>
          </a:p>
          <a:p>
            <a:pPr lvl="2">
              <a:defRPr sz="1800"/>
            </a:pPr>
            <a:r>
              <a:rPr sz="3800"/>
              <a:t>Texte niveau 3</a:t>
            </a:r>
            <a:endParaRPr sz="3800"/>
          </a:p>
          <a:p>
            <a:pPr lvl="3">
              <a:defRPr sz="1800"/>
            </a:pPr>
            <a:r>
              <a:rPr sz="3800"/>
              <a:t>Texte niveau 4</a:t>
            </a:r>
            <a:endParaRPr sz="3800"/>
          </a:p>
          <a:p>
            <a:pPr lvl="4">
              <a:defRPr sz="1800"/>
            </a:pPr>
            <a:r>
              <a:rPr sz="3800"/>
              <a:t>Texte niveau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9184640" y="8024622"/>
            <a:ext cx="2926081" cy="338837"/>
          </a:xfrm>
          <a:prstGeom prst="rect">
            <a:avLst/>
          </a:prstGeom>
          <a:ln w="12700">
            <a:miter lim="400000"/>
          </a:ln>
        </p:spPr>
        <p:txBody>
          <a:bodyPr lIns="48767" tIns="48767" rIns="48767" bIns="48767" anchor="ctr">
            <a:spAutoFit/>
          </a:bodyPr>
          <a:lstStyle>
            <a:lvl1pPr algn="r" defTabSz="9144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spd="med" advClick="1"/>
  <p:txStyles>
    <p:titleStyle>
      <a:lvl1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1pPr>
      <a:lvl2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2pPr>
      <a:lvl3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3pPr>
      <a:lvl4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4pPr>
      <a:lvl5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5pPr>
      <a:lvl6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6pPr>
      <a:lvl7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7pPr>
      <a:lvl8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8pPr>
      <a:lvl9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310242" indent="-310242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1pPr>
      <a:lvl2pPr marL="819150" indent="-36195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2pPr>
      <a:lvl3pPr marL="1348739" indent="-434339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3pPr>
      <a:lvl4pPr marL="18542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4pPr>
      <a:lvl5pPr marL="23114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5pPr>
      <a:lvl6pPr marL="27686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6pPr>
      <a:lvl7pPr marL="32258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7pPr>
      <a:lvl8pPr marL="36830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8pPr>
      <a:lvl9pPr marL="41402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hyperlink" Target="http://etienne-thibierge.fr" TargetMode="Externa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3" Type="http://schemas.openxmlformats.org/officeDocument/2006/relationships/hyperlink" Target="http://etienne-thibierge.fr" TargetMode="Externa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tif"/><Relationship Id="rId3" Type="http://schemas.openxmlformats.org/officeDocument/2006/relationships/hyperlink" Target="http://wikipedia.fr" TargetMode="Externa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xfrm>
            <a:off x="715389" y="935818"/>
            <a:ext cx="11574023" cy="2621530"/>
          </a:xfrm>
          <a:prstGeom prst="rect">
            <a:avLst/>
          </a:prstGeom>
          <a:ln w="25400">
            <a:solidFill/>
          </a:ln>
        </p:spPr>
        <p:txBody>
          <a:bodyPr anchor="ctr"/>
          <a:lstStyle/>
          <a:p>
            <a:pPr lvl="0">
              <a:defRPr sz="1800"/>
            </a:pPr>
            <a:r>
              <a:rPr sz="5900"/>
              <a:t>LC</a:t>
            </a:r>
            <a:r>
              <a:rPr sz="5900"/>
              <a:t>25</a:t>
            </a:r>
            <a:r>
              <a:rPr sz="5900"/>
              <a:t> : </a:t>
            </a:r>
            <a:r>
              <a:rPr sz="5900"/>
              <a:t>Corrosion humide des métaux</a:t>
            </a:r>
          </a:p>
        </p:txBody>
      </p:sp>
      <p:sp>
        <p:nvSpPr>
          <p:cNvPr id="46" name="Shape 46"/>
          <p:cNvSpPr/>
          <p:nvPr>
            <p:ph type="sldNum" sz="quarter" idx="4294967295"/>
          </p:nvPr>
        </p:nvSpPr>
        <p:spPr>
          <a:xfrm>
            <a:off x="6375348" y="9251950"/>
            <a:ext cx="241403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47" name="Shape 47"/>
          <p:cNvSpPr/>
          <p:nvPr/>
        </p:nvSpPr>
        <p:spPr>
          <a:xfrm>
            <a:off x="1078143" y="4347548"/>
            <a:ext cx="10835814" cy="4126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algn="just">
              <a:defRPr sz="1800"/>
            </a:pPr>
            <a:r>
              <a:rPr b="1" sz="6000" u="sng"/>
              <a:t>Niveau </a:t>
            </a:r>
            <a:r>
              <a:rPr sz="6000"/>
              <a:t>: CPGE </a:t>
            </a:r>
            <a:endParaRPr sz="6000"/>
          </a:p>
          <a:p>
            <a:pPr lvl="0" algn="just">
              <a:defRPr sz="1800"/>
            </a:pPr>
            <a:r>
              <a:rPr b="1" sz="6000" u="sng"/>
              <a:t>Prérequis</a:t>
            </a:r>
            <a:r>
              <a:rPr sz="6000"/>
              <a:t> : </a:t>
            </a:r>
            <a:endParaRPr sz="6000"/>
          </a:p>
          <a:p>
            <a:pPr lvl="5" indent="1143000" algn="just">
              <a:defRPr sz="1800"/>
            </a:pPr>
            <a:r>
              <a:rPr sz="6000"/>
              <a:t>-Oxydoréduction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5659" y="2318255"/>
            <a:ext cx="10439972" cy="587375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/>
          <p:nvPr/>
        </p:nvSpPr>
        <p:spPr>
          <a:xfrm>
            <a:off x="1041399" y="360375"/>
            <a:ext cx="10922001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I.2) Aspects thermodynamiques</a:t>
            </a:r>
          </a:p>
        </p:txBody>
      </p:sp>
      <p:sp>
        <p:nvSpPr>
          <p:cNvPr id="131" name="Shape 131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32" name="Shape 132"/>
          <p:cNvSpPr/>
          <p:nvPr/>
        </p:nvSpPr>
        <p:spPr>
          <a:xfrm>
            <a:off x="2103840" y="3419948"/>
            <a:ext cx="4266668" cy="642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0026" tIns="130026" rIns="130026" bIns="130026" anchor="ctr">
            <a:spAutoFit/>
          </a:bodyPr>
          <a:lstStyle>
            <a:lvl1pPr algn="l" defTabSz="914400">
              <a:defRPr sz="2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600"/>
              <a:t> </a:t>
            </a:r>
          </a:p>
        </p:txBody>
      </p:sp>
      <p:sp>
        <p:nvSpPr>
          <p:cNvPr id="133" name="Shape 133"/>
          <p:cNvSpPr/>
          <p:nvPr/>
        </p:nvSpPr>
        <p:spPr>
          <a:xfrm>
            <a:off x="6249227" y="2392766"/>
            <a:ext cx="3244374" cy="695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0026" tIns="130026" rIns="130026" bIns="130026">
            <a:spAutoFit/>
          </a:bodyPr>
          <a:lstStyle/>
          <a:p>
            <a:pPr lvl="0" algn="l" defTabSz="914400">
              <a:defRPr sz="1800"/>
            </a:pPr>
            <a:r>
              <a:rPr sz="26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-19884" sz="2600">
                <a:latin typeface="Arial"/>
                <a:ea typeface="Arial"/>
                <a:cs typeface="Arial"/>
                <a:sym typeface="Arial"/>
              </a:rPr>
              <a:t>tracé</a:t>
            </a:r>
            <a:r>
              <a:rPr sz="2600">
                <a:latin typeface="Arial"/>
                <a:ea typeface="Arial"/>
                <a:cs typeface="Arial"/>
                <a:sym typeface="Arial"/>
              </a:rPr>
              <a:t> = 10</a:t>
            </a:r>
            <a:r>
              <a:rPr baseline="30571" sz="2800">
                <a:latin typeface="Arial"/>
                <a:ea typeface="Arial"/>
                <a:cs typeface="Arial"/>
                <a:sym typeface="Arial"/>
              </a:rPr>
              <a:t>-6</a:t>
            </a:r>
            <a:r>
              <a:rPr sz="2600">
                <a:latin typeface="Arial"/>
                <a:ea typeface="Arial"/>
                <a:cs typeface="Arial"/>
                <a:sym typeface="Arial"/>
              </a:rPr>
              <a:t> mol/L</a:t>
            </a:r>
          </a:p>
        </p:txBody>
      </p:sp>
      <p:sp>
        <p:nvSpPr>
          <p:cNvPr id="134" name="Shape 134"/>
          <p:cNvSpPr/>
          <p:nvPr/>
        </p:nvSpPr>
        <p:spPr>
          <a:xfrm>
            <a:off x="7045031" y="4244535"/>
            <a:ext cx="1637548" cy="703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0026" tIns="130026" rIns="130026" bIns="130026">
            <a:spAutoFit/>
          </a:bodyPr>
          <a:lstStyle/>
          <a:p>
            <a:pPr lvl="0" algn="l" defTabSz="914400">
              <a:defRPr sz="1800"/>
            </a:pPr>
            <a:r>
              <a:rPr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aseline="-19571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(aq)</a:t>
            </a:r>
          </a:p>
        </p:txBody>
      </p:sp>
      <p:sp>
        <p:nvSpPr>
          <p:cNvPr id="135" name="Shape 135"/>
          <p:cNvSpPr/>
          <p:nvPr/>
        </p:nvSpPr>
        <p:spPr>
          <a:xfrm>
            <a:off x="6370507" y="6879273"/>
            <a:ext cx="1637548" cy="703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0026" tIns="130026" rIns="130026" bIns="130026">
            <a:spAutoFit/>
          </a:bodyPr>
          <a:lstStyle/>
          <a:p>
            <a:pPr lvl="0" algn="l" defTabSz="914400">
              <a:defRPr sz="1800"/>
            </a:pPr>
            <a:r>
              <a:rPr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aseline="-19571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(aq)</a:t>
            </a:r>
          </a:p>
        </p:txBody>
      </p:sp>
      <p:sp>
        <p:nvSpPr>
          <p:cNvPr id="136" name="Shape 136"/>
          <p:cNvSpPr/>
          <p:nvPr/>
        </p:nvSpPr>
        <p:spPr>
          <a:xfrm>
            <a:off x="7353974" y="5779896"/>
            <a:ext cx="1637548" cy="703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0026" tIns="130026" rIns="130026" bIns="130026">
            <a:spAutoFit/>
          </a:bodyPr>
          <a:lstStyle/>
          <a:p>
            <a:pPr lvl="0" algn="l" defTabSz="914400">
              <a:defRPr sz="1800"/>
            </a:pPr>
            <a:r>
              <a:rPr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aseline="-19571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O (l)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277875" y="119287"/>
            <a:ext cx="12449049" cy="18415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II.1) Corrosion due à l’hétérogénéité du matériau</a:t>
            </a:r>
          </a:p>
        </p:txBody>
      </p:sp>
      <p:sp>
        <p:nvSpPr>
          <p:cNvPr id="139" name="Shape 139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14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79244" y="2310318"/>
            <a:ext cx="4616953" cy="5132964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>
            <a:off x="367622" y="8708118"/>
            <a:ext cx="4613028" cy="673101"/>
          </a:xfrm>
          <a:prstGeom prst="rect">
            <a:avLst/>
          </a:prstGeom>
          <a:ln w="254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Echelle de potentiels :</a:t>
            </a:r>
          </a:p>
        </p:txBody>
      </p:sp>
      <p:sp>
        <p:nvSpPr>
          <p:cNvPr id="142" name="Shape 142"/>
          <p:cNvSpPr/>
          <p:nvPr/>
        </p:nvSpPr>
        <p:spPr>
          <a:xfrm>
            <a:off x="9944455" y="9165635"/>
            <a:ext cx="287178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t>Source :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etienne-thibierge.fr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277875" y="119287"/>
            <a:ext cx="12449049" cy="18415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II.1) Corrosion due à l’hétérogénéité du matériau</a:t>
            </a:r>
          </a:p>
        </p:txBody>
      </p:sp>
      <p:sp>
        <p:nvSpPr>
          <p:cNvPr id="145" name="Shape 145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46" name="Shape 146"/>
          <p:cNvSpPr/>
          <p:nvPr/>
        </p:nvSpPr>
        <p:spPr>
          <a:xfrm>
            <a:off x="93783" y="8708118"/>
            <a:ext cx="5654676" cy="673101"/>
          </a:xfrm>
          <a:prstGeom prst="rect">
            <a:avLst/>
          </a:prstGeom>
          <a:ln w="254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Courbes courant-potentiel :</a:t>
            </a:r>
          </a:p>
        </p:txBody>
      </p:sp>
      <p:pic>
        <p:nvPicPr>
          <p:cNvPr id="14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98572" y="2123954"/>
            <a:ext cx="6607656" cy="6414648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>
            <a:off x="9944455" y="9165635"/>
            <a:ext cx="287178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t>Source :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etienne-thibierge.fr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277875" y="119287"/>
            <a:ext cx="12449049" cy="18415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II.1) Corrosion due à l’hétérogénéité du matériau</a:t>
            </a:r>
          </a:p>
        </p:txBody>
      </p:sp>
      <p:sp>
        <p:nvSpPr>
          <p:cNvPr id="151" name="Shape 151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52" name="Shape 152"/>
          <p:cNvSpPr/>
          <p:nvPr/>
        </p:nvSpPr>
        <p:spPr>
          <a:xfrm>
            <a:off x="6840230" y="4049152"/>
            <a:ext cx="146134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Argent</a:t>
            </a:r>
          </a:p>
        </p:txBody>
      </p:sp>
      <p:sp>
        <p:nvSpPr>
          <p:cNvPr id="153" name="Shape 153"/>
          <p:cNvSpPr/>
          <p:nvPr/>
        </p:nvSpPr>
        <p:spPr>
          <a:xfrm>
            <a:off x="8929296" y="4049152"/>
            <a:ext cx="151224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Platine</a:t>
            </a:r>
          </a:p>
        </p:txBody>
      </p:sp>
      <p:sp>
        <p:nvSpPr>
          <p:cNvPr id="154" name="Shape 154"/>
          <p:cNvSpPr/>
          <p:nvPr/>
        </p:nvSpPr>
        <p:spPr>
          <a:xfrm>
            <a:off x="11069261" y="4049152"/>
            <a:ext cx="62217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Or</a:t>
            </a:r>
          </a:p>
        </p:txBody>
      </p:sp>
      <p:sp>
        <p:nvSpPr>
          <p:cNvPr id="155" name="Shape 155"/>
          <p:cNvSpPr/>
          <p:nvPr/>
        </p:nvSpPr>
        <p:spPr>
          <a:xfrm>
            <a:off x="5239737" y="4049152"/>
            <a:ext cx="143544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Cuivre</a:t>
            </a:r>
          </a:p>
        </p:txBody>
      </p:sp>
      <p:sp>
        <p:nvSpPr>
          <p:cNvPr id="156" name="Shape 156"/>
          <p:cNvSpPr/>
          <p:nvPr/>
        </p:nvSpPr>
        <p:spPr>
          <a:xfrm>
            <a:off x="3312811" y="4049152"/>
            <a:ext cx="141022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Plomb</a:t>
            </a:r>
          </a:p>
        </p:txBody>
      </p:sp>
      <p:sp>
        <p:nvSpPr>
          <p:cNvPr id="157" name="Shape 157"/>
          <p:cNvSpPr/>
          <p:nvPr/>
        </p:nvSpPr>
        <p:spPr>
          <a:xfrm>
            <a:off x="1754141" y="4049152"/>
            <a:ext cx="8001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Fer</a:t>
            </a:r>
          </a:p>
        </p:txBody>
      </p:sp>
      <p:sp>
        <p:nvSpPr>
          <p:cNvPr id="158" name="Shape 158"/>
          <p:cNvSpPr/>
          <p:nvPr/>
        </p:nvSpPr>
        <p:spPr>
          <a:xfrm>
            <a:off x="415529" y="4049152"/>
            <a:ext cx="97802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Zinc</a:t>
            </a:r>
          </a:p>
        </p:txBody>
      </p:sp>
      <p:sp>
        <p:nvSpPr>
          <p:cNvPr id="159" name="Shape 159"/>
          <p:cNvSpPr/>
          <p:nvPr/>
        </p:nvSpPr>
        <p:spPr>
          <a:xfrm>
            <a:off x="433734" y="5110449"/>
            <a:ext cx="12137332" cy="1"/>
          </a:xfrm>
          <a:prstGeom prst="line">
            <a:avLst/>
          </a:prstGeom>
          <a:ln w="127000">
            <a:solidFill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60" name="Shape 160"/>
          <p:cNvSpPr/>
          <p:nvPr/>
        </p:nvSpPr>
        <p:spPr>
          <a:xfrm>
            <a:off x="-63607" y="5524046"/>
            <a:ext cx="193629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1" sz="3000"/>
            </a:lvl1pPr>
          </a:lstStyle>
          <a:p>
            <a:pPr lvl="0">
              <a:defRPr i="0" sz="1800"/>
            </a:pPr>
            <a:r>
              <a:rPr i="1" sz="3000"/>
              <a:t>Métal peu noble </a:t>
            </a:r>
          </a:p>
        </p:txBody>
      </p:sp>
      <p:sp>
        <p:nvSpPr>
          <p:cNvPr id="161" name="Shape 161"/>
          <p:cNvSpPr/>
          <p:nvPr/>
        </p:nvSpPr>
        <p:spPr>
          <a:xfrm>
            <a:off x="11307520" y="5524046"/>
            <a:ext cx="193629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i="1" sz="3000"/>
            </a:lvl1pPr>
          </a:lstStyle>
          <a:p>
            <a:pPr lvl="0">
              <a:defRPr i="0" sz="1800"/>
            </a:pPr>
            <a:r>
              <a:rPr i="1" sz="3000"/>
              <a:t>Métal noble 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36160" y="553430"/>
            <a:ext cx="12531960" cy="642020"/>
          </a:xfrm>
          <a:prstGeom prst="rect">
            <a:avLst/>
          </a:prstGeom>
          <a:ln w="25300">
            <a:solidFill>
              <a:srgbClr val="53585F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914400">
              <a:defRPr spc="-1"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pc="0" sz="1800"/>
            </a:pPr>
            <a:r>
              <a:rPr spc="-1" sz="4400"/>
              <a:t>III.2) Protection par revêtement</a:t>
            </a:r>
          </a:p>
        </p:txBody>
      </p:sp>
      <p:pic>
        <p:nvPicPr>
          <p:cNvPr id="164" name="image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1159" y="1800000"/>
            <a:ext cx="10068841" cy="7131601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370327" y="8498678"/>
            <a:ext cx="5168387" cy="569204"/>
          </a:xfrm>
          <a:prstGeom prst="rect">
            <a:avLst/>
          </a:prstGeom>
          <a:ln w="50760">
            <a:solidFill>
              <a:srgbClr val="A9A9A9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914400">
              <a:defRPr spc="-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pc="0" sz="1800"/>
            </a:pPr>
            <a:r>
              <a:rPr spc="-1" sz="3600"/>
              <a:t>Principe de l’expérience :</a:t>
            </a:r>
          </a:p>
        </p:txBody>
      </p:sp>
      <p:sp>
        <p:nvSpPr>
          <p:cNvPr id="166" name="Shape 166"/>
          <p:cNvSpPr/>
          <p:nvPr/>
        </p:nvSpPr>
        <p:spPr>
          <a:xfrm>
            <a:off x="3960000" y="4751999"/>
            <a:ext cx="1800001" cy="165600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45719" rIns="45719"/>
          <a:lstStyle/>
          <a:p>
            <a:pPr lvl="0" algn="l" defTabSz="914400">
              <a:defRPr sz="18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7" name="Shape 167"/>
          <p:cNvSpPr/>
          <p:nvPr/>
        </p:nvSpPr>
        <p:spPr>
          <a:xfrm>
            <a:off x="1943999" y="5624279"/>
            <a:ext cx="2304002" cy="753464"/>
          </a:xfrm>
          <a:prstGeom prst="rect">
            <a:avLst/>
          </a:prstGeom>
          <a:ln>
            <a:solidFill>
              <a:srgbClr val="FF972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lvl="0" algn="l" defTabSz="914400">
              <a:defRPr sz="1800"/>
            </a:pPr>
            <a:r>
              <a:rPr spc="-1">
                <a:latin typeface="Arial"/>
                <a:ea typeface="Arial"/>
                <a:cs typeface="Arial"/>
                <a:sym typeface="Arial"/>
              </a:rPr>
              <a:t>ZnSO</a:t>
            </a:r>
            <a:r>
              <a:rPr baseline="-33000" spc="-1">
                <a:latin typeface="Arial"/>
                <a:ea typeface="Arial"/>
                <a:cs typeface="Arial"/>
                <a:sym typeface="Arial"/>
              </a:rPr>
              <a:t>4 (aq) </a:t>
            </a:r>
            <a:r>
              <a:rPr spc="-1">
                <a:latin typeface="Arial"/>
                <a:ea typeface="Arial"/>
                <a:cs typeface="Arial"/>
                <a:sym typeface="Arial"/>
              </a:rPr>
              <a:t>à 1mol.L</a:t>
            </a:r>
            <a:r>
              <a:rPr baseline="33000" spc="-1">
                <a:latin typeface="Arial"/>
                <a:ea typeface="Arial"/>
                <a:cs typeface="Arial"/>
                <a:sym typeface="Arial"/>
              </a:rPr>
              <a:t>-1</a:t>
            </a:r>
            <a:endParaRPr spc="-1">
              <a:latin typeface="Arial"/>
              <a:ea typeface="Arial"/>
              <a:cs typeface="Arial"/>
              <a:sym typeface="Arial"/>
            </a:endParaRPr>
          </a:p>
          <a:p>
            <a:pPr lvl="0" algn="l" defTabSz="914400">
              <a:defRPr sz="1800"/>
            </a:pPr>
            <a:r>
              <a:rPr spc="-1">
                <a:latin typeface="Arial"/>
                <a:ea typeface="Arial"/>
                <a:cs typeface="Arial"/>
                <a:sym typeface="Arial"/>
              </a:rPr>
              <a:t>NH</a:t>
            </a:r>
            <a:r>
              <a:rPr baseline="-33000" spc="-1">
                <a:latin typeface="Arial"/>
                <a:ea typeface="Arial"/>
                <a:cs typeface="Arial"/>
                <a:sym typeface="Arial"/>
              </a:rPr>
              <a:t>4</a:t>
            </a:r>
            <a:r>
              <a:rPr spc="-1">
                <a:latin typeface="Arial"/>
                <a:ea typeface="Arial"/>
                <a:cs typeface="Arial"/>
                <a:sym typeface="Arial"/>
              </a:rPr>
              <a:t>Cl </a:t>
            </a:r>
            <a:r>
              <a:rPr baseline="-33000" spc="-1">
                <a:latin typeface="Arial"/>
                <a:ea typeface="Arial"/>
                <a:cs typeface="Arial"/>
                <a:sym typeface="Arial"/>
              </a:rPr>
              <a:t>(aq) </a:t>
            </a:r>
            <a:r>
              <a:rPr spc="-1">
                <a:latin typeface="Arial"/>
                <a:ea typeface="Arial"/>
                <a:cs typeface="Arial"/>
                <a:sym typeface="Arial"/>
              </a:rPr>
              <a:t>à 1mol.L</a:t>
            </a:r>
            <a:r>
              <a:rPr baseline="33000" spc="-1">
                <a:latin typeface="Arial"/>
                <a:ea typeface="Arial"/>
                <a:cs typeface="Arial"/>
                <a:sym typeface="Arial"/>
              </a:rPr>
              <a:t>-1</a:t>
            </a:r>
          </a:p>
        </p:txBody>
      </p:sp>
      <p:sp>
        <p:nvSpPr>
          <p:cNvPr id="168" name="Shape 168"/>
          <p:cNvSpPr/>
          <p:nvPr/>
        </p:nvSpPr>
        <p:spPr>
          <a:xfrm>
            <a:off x="4247999" y="6047999"/>
            <a:ext cx="1512002" cy="360001"/>
          </a:xfrm>
          <a:prstGeom prst="line">
            <a:avLst/>
          </a:prstGeom>
          <a:ln w="29160"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69" name="Shape 169"/>
          <p:cNvSpPr/>
          <p:nvPr/>
        </p:nvSpPr>
        <p:spPr>
          <a:xfrm>
            <a:off x="4392000" y="4824000"/>
            <a:ext cx="1512001" cy="504001"/>
          </a:xfrm>
          <a:prstGeom prst="line">
            <a:avLst/>
          </a:prstGeom>
          <a:ln w="29160"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70" name="Shape 170"/>
          <p:cNvSpPr/>
          <p:nvPr/>
        </p:nvSpPr>
        <p:spPr>
          <a:xfrm flipH="1">
            <a:off x="7200000" y="4824000"/>
            <a:ext cx="1296001" cy="504001"/>
          </a:xfrm>
          <a:prstGeom prst="line">
            <a:avLst/>
          </a:prstGeom>
          <a:ln w="29160"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71" name="Shape 171"/>
          <p:cNvSpPr/>
          <p:nvPr/>
        </p:nvSpPr>
        <p:spPr>
          <a:xfrm>
            <a:off x="2879999" y="4621679"/>
            <a:ext cx="1512002" cy="358748"/>
          </a:xfrm>
          <a:prstGeom prst="rect">
            <a:avLst/>
          </a:prstGeom>
          <a:ln>
            <a:solidFill>
              <a:srgbClr val="FF972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l" defTabSz="914400">
              <a:defRPr spc="-1"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pc="0"/>
            </a:pPr>
            <a:r>
              <a:rPr spc="-1"/>
              <a:t>Lame d’acier</a:t>
            </a:r>
          </a:p>
        </p:txBody>
      </p:sp>
      <p:sp>
        <p:nvSpPr>
          <p:cNvPr id="172" name="Shape 172"/>
          <p:cNvSpPr/>
          <p:nvPr/>
        </p:nvSpPr>
        <p:spPr>
          <a:xfrm>
            <a:off x="8496000" y="4608000"/>
            <a:ext cx="1656001" cy="358747"/>
          </a:xfrm>
          <a:prstGeom prst="rect">
            <a:avLst/>
          </a:prstGeom>
          <a:ln>
            <a:solidFill>
              <a:srgbClr val="FF972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l" defTabSz="914400">
              <a:defRPr spc="-1"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pc="0"/>
            </a:pPr>
            <a:r>
              <a:rPr spc="-1"/>
              <a:t>Lame de zinc</a:t>
            </a:r>
          </a:p>
        </p:txBody>
      </p:sp>
      <p:sp>
        <p:nvSpPr>
          <p:cNvPr id="173" name="Shape 173"/>
          <p:cNvSpPr/>
          <p:nvPr/>
        </p:nvSpPr>
        <p:spPr>
          <a:xfrm>
            <a:off x="5667480" y="2591999"/>
            <a:ext cx="1152001" cy="941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l" defTabSz="914400">
              <a:defRPr spc="-1" sz="6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pc="0" sz="1800"/>
            </a:pPr>
            <a:r>
              <a:rPr spc="-1" sz="6000"/>
              <a:t>-</a:t>
            </a:r>
          </a:p>
        </p:txBody>
      </p:sp>
      <p:sp>
        <p:nvSpPr>
          <p:cNvPr id="174" name="Shape 174"/>
          <p:cNvSpPr/>
          <p:nvPr/>
        </p:nvSpPr>
        <p:spPr>
          <a:xfrm>
            <a:off x="6819479" y="2585520"/>
            <a:ext cx="1152001" cy="941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l" defTabSz="914400">
              <a:defRPr spc="-1" sz="6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" sz="60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75" name="Shape 175"/>
          <p:cNvSpPr/>
          <p:nvPr/>
        </p:nvSpPr>
        <p:spPr>
          <a:xfrm>
            <a:off x="5256000" y="2389679"/>
            <a:ext cx="2592001" cy="34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defTabSz="914400">
              <a:defRPr spc="-1"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pc="0"/>
            </a:pPr>
            <a:r>
              <a:rPr spc="-1"/>
              <a:t>Alimentation</a:t>
            </a:r>
          </a:p>
        </p:txBody>
      </p:sp>
      <p:sp>
        <p:nvSpPr>
          <p:cNvPr id="176" name="Shape 176"/>
          <p:cNvSpPr/>
          <p:nvPr/>
        </p:nvSpPr>
        <p:spPr>
          <a:xfrm flipH="1" flipV="1">
            <a:off x="5904000" y="3528000"/>
            <a:ext cx="196176" cy="1800001"/>
          </a:xfrm>
          <a:prstGeom prst="line">
            <a:avLst/>
          </a:prstGeom>
          <a:ln w="38100">
            <a:solidFill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77" name="Shape 177"/>
          <p:cNvSpPr/>
          <p:nvPr/>
        </p:nvSpPr>
        <p:spPr>
          <a:xfrm flipV="1">
            <a:off x="7003825" y="3540960"/>
            <a:ext cx="196175" cy="1842214"/>
          </a:xfrm>
          <a:prstGeom prst="line">
            <a:avLst/>
          </a:prstGeom>
          <a:ln w="38100">
            <a:solidFill>
              <a:srgbClr val="FF0000"/>
            </a:solidFill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78" name="Shape 178"/>
          <p:cNvSpPr/>
          <p:nvPr>
            <p:ph type="sldNum" sz="quarter" idx="4294967295"/>
          </p:nvPr>
        </p:nvSpPr>
        <p:spPr>
          <a:xfrm>
            <a:off x="9320106" y="8779791"/>
            <a:ext cx="3034454" cy="520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fld id="{86CB4B4D-7CA3-9044-876B-883B54F8677D}" type="slidenum">
              <a:rPr sz="1200"/>
            </a:fld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age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1159" y="1800000"/>
            <a:ext cx="10068841" cy="7131601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hape 181"/>
          <p:cNvSpPr/>
          <p:nvPr/>
        </p:nvSpPr>
        <p:spPr>
          <a:xfrm>
            <a:off x="370327" y="8498678"/>
            <a:ext cx="5168387" cy="569204"/>
          </a:xfrm>
          <a:prstGeom prst="rect">
            <a:avLst/>
          </a:prstGeom>
          <a:ln w="50760">
            <a:solidFill>
              <a:srgbClr val="A9A9A9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914400">
              <a:defRPr spc="-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pc="0" sz="1800"/>
            </a:pPr>
            <a:r>
              <a:rPr spc="-1" sz="3600"/>
              <a:t>Principe de l’expérience :</a:t>
            </a:r>
          </a:p>
        </p:txBody>
      </p:sp>
      <p:sp>
        <p:nvSpPr>
          <p:cNvPr id="182" name="Shape 182"/>
          <p:cNvSpPr/>
          <p:nvPr/>
        </p:nvSpPr>
        <p:spPr>
          <a:xfrm>
            <a:off x="3960000" y="4751999"/>
            <a:ext cx="1800001" cy="165600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45719" rIns="45719"/>
          <a:lstStyle/>
          <a:p>
            <a:pPr lvl="0" algn="l" defTabSz="914400">
              <a:defRPr sz="18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3" name="Shape 183"/>
          <p:cNvSpPr/>
          <p:nvPr/>
        </p:nvSpPr>
        <p:spPr>
          <a:xfrm>
            <a:off x="3079824" y="5396060"/>
            <a:ext cx="1112352" cy="358748"/>
          </a:xfrm>
          <a:prstGeom prst="rect">
            <a:avLst/>
          </a:prstGeom>
          <a:ln>
            <a:solidFil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l" defTabSz="914400">
              <a:defRPr spc="-1"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pc="0"/>
            </a:pPr>
            <a:r>
              <a:rPr spc="-1"/>
              <a:t>Cathode</a:t>
            </a:r>
          </a:p>
        </p:txBody>
      </p:sp>
      <p:sp>
        <p:nvSpPr>
          <p:cNvPr id="184" name="Shape 184"/>
          <p:cNvSpPr/>
          <p:nvPr/>
        </p:nvSpPr>
        <p:spPr>
          <a:xfrm>
            <a:off x="4392000" y="4824000"/>
            <a:ext cx="1512001" cy="504001"/>
          </a:xfrm>
          <a:prstGeom prst="line">
            <a:avLst/>
          </a:prstGeom>
          <a:ln w="29160"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85" name="Shape 185"/>
          <p:cNvSpPr/>
          <p:nvPr/>
        </p:nvSpPr>
        <p:spPr>
          <a:xfrm flipH="1">
            <a:off x="7200000" y="4824000"/>
            <a:ext cx="1296001" cy="504001"/>
          </a:xfrm>
          <a:prstGeom prst="line">
            <a:avLst/>
          </a:prstGeom>
          <a:ln w="29160"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86" name="Shape 186"/>
          <p:cNvSpPr/>
          <p:nvPr/>
        </p:nvSpPr>
        <p:spPr>
          <a:xfrm>
            <a:off x="2879999" y="4621679"/>
            <a:ext cx="1512002" cy="358748"/>
          </a:xfrm>
          <a:prstGeom prst="rect">
            <a:avLst/>
          </a:prstGeom>
          <a:ln>
            <a:solidFill>
              <a:srgbClr val="FF972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l" defTabSz="914400">
              <a:defRPr spc="-1"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pc="0"/>
            </a:pPr>
            <a:r>
              <a:rPr spc="-1"/>
              <a:t>Lame d’acier</a:t>
            </a:r>
          </a:p>
        </p:txBody>
      </p:sp>
      <p:sp>
        <p:nvSpPr>
          <p:cNvPr id="187" name="Shape 187"/>
          <p:cNvSpPr/>
          <p:nvPr/>
        </p:nvSpPr>
        <p:spPr>
          <a:xfrm>
            <a:off x="8496000" y="4608000"/>
            <a:ext cx="1656001" cy="358747"/>
          </a:xfrm>
          <a:prstGeom prst="rect">
            <a:avLst/>
          </a:prstGeom>
          <a:ln>
            <a:solidFill>
              <a:srgbClr val="FF972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l" defTabSz="914400">
              <a:defRPr spc="-1"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pc="0"/>
            </a:pPr>
            <a:r>
              <a:rPr spc="-1"/>
              <a:t>Lame de zinc</a:t>
            </a:r>
          </a:p>
        </p:txBody>
      </p:sp>
      <p:sp>
        <p:nvSpPr>
          <p:cNvPr id="188" name="Shape 188"/>
          <p:cNvSpPr/>
          <p:nvPr/>
        </p:nvSpPr>
        <p:spPr>
          <a:xfrm>
            <a:off x="5667480" y="2591999"/>
            <a:ext cx="1152001" cy="941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l" defTabSz="914400">
              <a:defRPr spc="-1" sz="6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pc="0" sz="1800"/>
            </a:pPr>
            <a:r>
              <a:rPr spc="-1" sz="6000"/>
              <a:t>-</a:t>
            </a:r>
          </a:p>
        </p:txBody>
      </p:sp>
      <p:sp>
        <p:nvSpPr>
          <p:cNvPr id="189" name="Shape 189"/>
          <p:cNvSpPr/>
          <p:nvPr/>
        </p:nvSpPr>
        <p:spPr>
          <a:xfrm>
            <a:off x="6819479" y="2585520"/>
            <a:ext cx="1152001" cy="941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l" defTabSz="914400">
              <a:defRPr spc="-1" sz="6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" sz="60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90" name="Shape 190"/>
          <p:cNvSpPr/>
          <p:nvPr/>
        </p:nvSpPr>
        <p:spPr>
          <a:xfrm>
            <a:off x="5256000" y="2389679"/>
            <a:ext cx="2592001" cy="34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defTabSz="914400">
              <a:defRPr spc="-1"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pc="0"/>
            </a:pPr>
            <a:r>
              <a:rPr spc="-1"/>
              <a:t>Alimentation</a:t>
            </a:r>
          </a:p>
        </p:txBody>
      </p:sp>
      <p:sp>
        <p:nvSpPr>
          <p:cNvPr id="191" name="Shape 191"/>
          <p:cNvSpPr/>
          <p:nvPr/>
        </p:nvSpPr>
        <p:spPr>
          <a:xfrm flipH="1" flipV="1">
            <a:off x="5904000" y="3528000"/>
            <a:ext cx="196176" cy="1800001"/>
          </a:xfrm>
          <a:prstGeom prst="line">
            <a:avLst/>
          </a:prstGeom>
          <a:ln w="38100">
            <a:solidFill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92" name="Shape 192"/>
          <p:cNvSpPr/>
          <p:nvPr/>
        </p:nvSpPr>
        <p:spPr>
          <a:xfrm flipV="1">
            <a:off x="7003825" y="3540960"/>
            <a:ext cx="196175" cy="1842214"/>
          </a:xfrm>
          <a:prstGeom prst="line">
            <a:avLst/>
          </a:prstGeom>
          <a:ln w="38100">
            <a:solidFill>
              <a:srgbClr val="FF0000"/>
            </a:solidFill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93" name="Shape 193"/>
          <p:cNvSpPr/>
          <p:nvPr/>
        </p:nvSpPr>
        <p:spPr>
          <a:xfrm>
            <a:off x="8496000" y="5396060"/>
            <a:ext cx="871694" cy="358748"/>
          </a:xfrm>
          <a:prstGeom prst="rect">
            <a:avLst/>
          </a:prstGeom>
          <a:ln>
            <a:solidFil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l" defTabSz="914400">
              <a:defRPr spc="-1"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pc="0"/>
            </a:pPr>
            <a:r>
              <a:rPr spc="-1"/>
              <a:t>Anode</a:t>
            </a:r>
          </a:p>
        </p:txBody>
      </p:sp>
      <p:pic>
        <p:nvPicPr>
          <p:cNvPr id="194" name="image10.png"/>
          <p:cNvPicPr/>
          <p:nvPr/>
        </p:nvPicPr>
        <p:blipFill>
          <a:blip r:embed="rId3">
            <a:extLst/>
          </a:blip>
          <a:srcRect l="37782" t="0" r="0" b="0"/>
          <a:stretch>
            <a:fillRect/>
          </a:stretch>
        </p:blipFill>
        <p:spPr>
          <a:xfrm>
            <a:off x="2277009" y="6101379"/>
            <a:ext cx="1801603" cy="4191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7" name="Group 197"/>
          <p:cNvGrpSpPr/>
          <p:nvPr/>
        </p:nvGrpSpPr>
        <p:grpSpPr>
          <a:xfrm>
            <a:off x="3975175" y="6114143"/>
            <a:ext cx="389887" cy="350663"/>
            <a:chOff x="0" y="0"/>
            <a:chExt cx="389886" cy="350661"/>
          </a:xfrm>
        </p:grpSpPr>
        <p:sp>
          <p:nvSpPr>
            <p:cNvPr id="195" name="Shape 195"/>
            <p:cNvSpPr/>
            <p:nvPr/>
          </p:nvSpPr>
          <p:spPr>
            <a:xfrm>
              <a:off x="0" y="33944"/>
              <a:ext cx="389887" cy="282774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defTabSz="914400">
                <a:def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6" name="Shape 196"/>
            <p:cNvSpPr/>
            <p:nvPr/>
          </p:nvSpPr>
          <p:spPr>
            <a:xfrm>
              <a:off x="0" y="-1"/>
              <a:ext cx="389887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=</a:t>
              </a:r>
            </a:p>
          </p:txBody>
        </p:sp>
      </p:grpSp>
      <p:pic>
        <p:nvPicPr>
          <p:cNvPr id="198" name="image10.png"/>
          <p:cNvPicPr/>
          <p:nvPr/>
        </p:nvPicPr>
        <p:blipFill>
          <a:blip r:embed="rId3">
            <a:extLst/>
          </a:blip>
          <a:srcRect l="0" t="0" r="74287" b="0"/>
          <a:stretch>
            <a:fillRect/>
          </a:stretch>
        </p:blipFill>
        <p:spPr>
          <a:xfrm>
            <a:off x="4398821" y="6101379"/>
            <a:ext cx="744548" cy="41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1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98513" y="6101379"/>
            <a:ext cx="2895601" cy="4191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2" name="Group 202"/>
          <p:cNvGrpSpPr/>
          <p:nvPr/>
        </p:nvGrpSpPr>
        <p:grpSpPr>
          <a:xfrm>
            <a:off x="8526242" y="6091282"/>
            <a:ext cx="389887" cy="350663"/>
            <a:chOff x="0" y="0"/>
            <a:chExt cx="389886" cy="350661"/>
          </a:xfrm>
        </p:grpSpPr>
        <p:sp>
          <p:nvSpPr>
            <p:cNvPr id="200" name="Shape 200"/>
            <p:cNvSpPr/>
            <p:nvPr/>
          </p:nvSpPr>
          <p:spPr>
            <a:xfrm>
              <a:off x="0" y="33944"/>
              <a:ext cx="389887" cy="282774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defTabSz="914400">
                <a:def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1" name="Shape 201"/>
            <p:cNvSpPr/>
            <p:nvPr/>
          </p:nvSpPr>
          <p:spPr>
            <a:xfrm>
              <a:off x="0" y="-1"/>
              <a:ext cx="389887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=</a:t>
              </a:r>
            </a:p>
          </p:txBody>
        </p:sp>
      </p:grpSp>
      <p:sp>
        <p:nvSpPr>
          <p:cNvPr id="203" name="Shape 203"/>
          <p:cNvSpPr/>
          <p:nvPr/>
        </p:nvSpPr>
        <p:spPr>
          <a:xfrm>
            <a:off x="5979155" y="6012493"/>
            <a:ext cx="292369" cy="605028"/>
          </a:xfrm>
          <a:prstGeom prst="rect">
            <a:avLst/>
          </a:prstGeom>
          <a:solidFill>
            <a:srgbClr val="989898"/>
          </a:solidFill>
          <a:ln w="25400">
            <a:solidFill>
              <a:srgbClr val="024A8C"/>
            </a:solidFill>
          </a:ln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04" name="Shape 204"/>
          <p:cNvSpPr/>
          <p:nvPr>
            <p:ph type="sldNum" sz="quarter" idx="4294967295"/>
          </p:nvPr>
        </p:nvSpPr>
        <p:spPr>
          <a:xfrm>
            <a:off x="9320106" y="8779791"/>
            <a:ext cx="3034454" cy="520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fld id="{86CB4B4D-7CA3-9044-876B-883B54F8677D}" type="slidenum">
              <a:rPr sz="1200"/>
            </a:fld>
          </a:p>
        </p:txBody>
      </p:sp>
      <p:sp>
        <p:nvSpPr>
          <p:cNvPr id="205" name="Shape 205"/>
          <p:cNvSpPr/>
          <p:nvPr/>
        </p:nvSpPr>
        <p:spPr>
          <a:xfrm>
            <a:off x="236160" y="553430"/>
            <a:ext cx="12531960" cy="642020"/>
          </a:xfrm>
          <a:prstGeom prst="rect">
            <a:avLst/>
          </a:prstGeom>
          <a:ln w="25300">
            <a:solidFill>
              <a:srgbClr val="53585F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914400">
              <a:defRPr spc="-1"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pc="0" sz="1800"/>
            </a:pPr>
            <a:r>
              <a:rPr spc="-1" sz="4400"/>
              <a:t>III.2) Protection par revêtement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sldNum" sz="quarter" idx="4294967295"/>
          </p:nvPr>
        </p:nvSpPr>
        <p:spPr>
          <a:xfrm>
            <a:off x="9659710" y="8841537"/>
            <a:ext cx="3034454" cy="520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fld id="{86CB4B4D-7CA3-9044-876B-883B54F8677D}" type="slidenum">
              <a:rPr sz="1200"/>
            </a:fld>
          </a:p>
        </p:txBody>
      </p:sp>
      <p:sp>
        <p:nvSpPr>
          <p:cNvPr id="208" name="Shape 208"/>
          <p:cNvSpPr/>
          <p:nvPr/>
        </p:nvSpPr>
        <p:spPr>
          <a:xfrm>
            <a:off x="236160" y="553430"/>
            <a:ext cx="12531960" cy="642020"/>
          </a:xfrm>
          <a:prstGeom prst="rect">
            <a:avLst/>
          </a:prstGeom>
          <a:ln w="25300">
            <a:solidFill>
              <a:srgbClr val="53585F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914400">
              <a:defRPr spc="-1"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pc="0" sz="1800"/>
            </a:pPr>
            <a:r>
              <a:rPr spc="-1" sz="4400"/>
              <a:t>III.3) Protection par anode sacrificielle</a:t>
            </a:r>
          </a:p>
        </p:txBody>
      </p:sp>
      <p:pic>
        <p:nvPicPr>
          <p:cNvPr id="20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1239" y="1575106"/>
            <a:ext cx="5902322" cy="7869764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hape 210"/>
          <p:cNvSpPr/>
          <p:nvPr/>
        </p:nvSpPr>
        <p:spPr>
          <a:xfrm>
            <a:off x="322925" y="9193772"/>
            <a:ext cx="21090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t>Source :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wikipedia.fr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/>
        </p:nvSpPr>
        <p:spPr>
          <a:xfrm>
            <a:off x="1041399" y="360375"/>
            <a:ext cx="10922001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I.2) Aspects thermodynamiques</a:t>
            </a:r>
          </a:p>
        </p:txBody>
      </p:sp>
      <p:sp>
        <p:nvSpPr>
          <p:cNvPr id="214" name="Shape 214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grpSp>
        <p:nvGrpSpPr>
          <p:cNvPr id="221" name="Group 221"/>
          <p:cNvGrpSpPr/>
          <p:nvPr/>
        </p:nvGrpSpPr>
        <p:grpSpPr>
          <a:xfrm>
            <a:off x="1980818" y="2294277"/>
            <a:ext cx="9043164" cy="5921707"/>
            <a:chOff x="0" y="0"/>
            <a:chExt cx="9043162" cy="5921705"/>
          </a:xfrm>
        </p:grpSpPr>
        <p:sp>
          <p:nvSpPr>
            <p:cNvPr id="215" name="Shape 215"/>
            <p:cNvSpPr/>
            <p:nvPr/>
          </p:nvSpPr>
          <p:spPr>
            <a:xfrm>
              <a:off x="123022" y="1125671"/>
              <a:ext cx="4266667" cy="6429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30026" tIns="130026" rIns="130026" bIns="130026" numCol="1" anchor="ctr">
              <a:spAutoFit/>
            </a:bodyPr>
            <a:lstStyle>
              <a:lvl1pPr algn="l" defTabSz="914400">
                <a:defRPr sz="26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2600"/>
                <a:t> </a:t>
              </a:r>
            </a:p>
          </p:txBody>
        </p:sp>
        <p:pic>
          <p:nvPicPr>
            <p:cNvPr id="216" name="image1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043163" cy="59217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7" name="Shape 217"/>
            <p:cNvSpPr/>
            <p:nvPr/>
          </p:nvSpPr>
          <p:spPr>
            <a:xfrm>
              <a:off x="4268408" y="98488"/>
              <a:ext cx="3244375" cy="6952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30026" tIns="130026" rIns="130026" bIns="130026" numCol="1" anchor="t">
              <a:spAutoFit/>
            </a:bodyPr>
            <a:lstStyle/>
            <a:p>
              <a:pPr lvl="0" algn="l" defTabSz="914400">
                <a:defRPr sz="1800"/>
              </a:pPr>
              <a:r>
                <a:rPr sz="2600">
                  <a:latin typeface="Arial"/>
                  <a:ea typeface="Arial"/>
                  <a:cs typeface="Arial"/>
                  <a:sym typeface="Arial"/>
                </a:rPr>
                <a:t>c</a:t>
              </a:r>
              <a:r>
                <a:rPr baseline="-19884" sz="2600">
                  <a:latin typeface="Arial"/>
                  <a:ea typeface="Arial"/>
                  <a:cs typeface="Arial"/>
                  <a:sym typeface="Arial"/>
                </a:rPr>
                <a:t>tracé</a:t>
              </a:r>
              <a:r>
                <a:rPr sz="2600">
                  <a:latin typeface="Arial"/>
                  <a:ea typeface="Arial"/>
                  <a:cs typeface="Arial"/>
                  <a:sym typeface="Arial"/>
                </a:rPr>
                <a:t> = 10</a:t>
              </a:r>
              <a:r>
                <a:rPr baseline="30571" sz="2800">
                  <a:latin typeface="Arial"/>
                  <a:ea typeface="Arial"/>
                  <a:cs typeface="Arial"/>
                  <a:sym typeface="Arial"/>
                </a:rPr>
                <a:t>-6</a:t>
              </a:r>
              <a:r>
                <a:rPr sz="2600">
                  <a:latin typeface="Arial"/>
                  <a:ea typeface="Arial"/>
                  <a:cs typeface="Arial"/>
                  <a:sym typeface="Arial"/>
                </a:rPr>
                <a:t> mol/L</a:t>
              </a:r>
            </a:p>
          </p:txBody>
        </p:sp>
        <p:sp>
          <p:nvSpPr>
            <p:cNvPr id="218" name="Shape 218"/>
            <p:cNvSpPr/>
            <p:nvPr/>
          </p:nvSpPr>
          <p:spPr>
            <a:xfrm>
              <a:off x="5064213" y="1950257"/>
              <a:ext cx="1637548" cy="7030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30026" tIns="130026" rIns="130026" bIns="130026" numCol="1" anchor="t">
              <a:spAutoFit/>
            </a:bodyPr>
            <a:lstStyle/>
            <a:p>
              <a:pPr lvl="0" algn="l" defTabSz="914400">
                <a:defRPr sz="1800"/>
              </a:pPr>
              <a:r>
                <a:rPr sz="28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aseline="-19571" sz="28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sz="28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 (aq)</a:t>
              </a:r>
            </a:p>
          </p:txBody>
        </p:sp>
        <p:sp>
          <p:nvSpPr>
            <p:cNvPr id="219" name="Shape 219"/>
            <p:cNvSpPr/>
            <p:nvPr/>
          </p:nvSpPr>
          <p:spPr>
            <a:xfrm>
              <a:off x="4389688" y="4584996"/>
              <a:ext cx="1637548" cy="7030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30026" tIns="130026" rIns="130026" bIns="130026" numCol="1" anchor="t">
              <a:spAutoFit/>
            </a:bodyPr>
            <a:lstStyle/>
            <a:p>
              <a:pPr lvl="0" algn="l" defTabSz="914400">
                <a:defRPr sz="1800"/>
              </a:pPr>
              <a:r>
                <a:rPr sz="28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baseline="-19571" sz="28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sz="28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 (aq)</a:t>
              </a:r>
            </a:p>
          </p:txBody>
        </p:sp>
        <p:sp>
          <p:nvSpPr>
            <p:cNvPr id="220" name="Shape 220"/>
            <p:cNvSpPr/>
            <p:nvPr/>
          </p:nvSpPr>
          <p:spPr>
            <a:xfrm>
              <a:off x="5373155" y="3485618"/>
              <a:ext cx="1637548" cy="7030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30026" tIns="130026" rIns="130026" bIns="130026" numCol="1" anchor="t">
              <a:spAutoFit/>
            </a:bodyPr>
            <a:lstStyle/>
            <a:p>
              <a:pPr lvl="0" algn="l" defTabSz="914400">
                <a:defRPr sz="1800"/>
              </a:pPr>
              <a:r>
                <a:rPr sz="28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baseline="-19571" sz="28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sz="28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O (l)</a:t>
              </a:r>
            </a:p>
          </p:txBody>
        </p:sp>
      </p:grp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463541" y="360375"/>
            <a:ext cx="407771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Introduction</a:t>
            </a:r>
          </a:p>
        </p:txBody>
      </p:sp>
      <p:sp>
        <p:nvSpPr>
          <p:cNvPr id="50" name="Shape 50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5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8189" y="1405015"/>
            <a:ext cx="11568422" cy="77002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4463541" y="360375"/>
            <a:ext cx="407771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Introduction</a:t>
            </a:r>
          </a:p>
        </p:txBody>
      </p:sp>
      <p:sp>
        <p:nvSpPr>
          <p:cNvPr id="54" name="Shape 54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5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7800" y="3261783"/>
            <a:ext cx="12169200" cy="4677901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/>
        </p:nvSpPr>
        <p:spPr>
          <a:xfrm>
            <a:off x="2781203" y="3582855"/>
            <a:ext cx="2791157" cy="6250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57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94521" y="3259666"/>
            <a:ext cx="2564522" cy="703778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/>
          <p:nvPr/>
        </p:nvSpPr>
        <p:spPr>
          <a:xfrm>
            <a:off x="288569" y="8482611"/>
            <a:ext cx="5247929" cy="645444"/>
          </a:xfrm>
          <a:prstGeom prst="rect">
            <a:avLst/>
          </a:prstGeom>
          <a:ln w="25400">
            <a:solidFill>
              <a:srgbClr val="92929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Principe de l’expérience :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463541" y="360375"/>
            <a:ext cx="407771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Introduction</a:t>
            </a:r>
          </a:p>
        </p:txBody>
      </p:sp>
      <p:sp>
        <p:nvSpPr>
          <p:cNvPr id="61" name="Shape 61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62" name="Shape 62"/>
          <p:cNvSpPr/>
          <p:nvPr/>
        </p:nvSpPr>
        <p:spPr>
          <a:xfrm>
            <a:off x="288569" y="8482611"/>
            <a:ext cx="5247929" cy="645444"/>
          </a:xfrm>
          <a:prstGeom prst="rect">
            <a:avLst/>
          </a:prstGeom>
          <a:ln w="25400">
            <a:solidFill>
              <a:srgbClr val="92929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Principe de l’expérience :</a:t>
            </a:r>
          </a:p>
        </p:txBody>
      </p:sp>
      <p:sp>
        <p:nvSpPr>
          <p:cNvPr id="63" name="Shape 63"/>
          <p:cNvSpPr/>
          <p:nvPr/>
        </p:nvSpPr>
        <p:spPr>
          <a:xfrm>
            <a:off x="7150003" y="2973255"/>
            <a:ext cx="2791157" cy="6250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6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7800" y="3261783"/>
            <a:ext cx="12169200" cy="467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7800" y="2932084"/>
            <a:ext cx="12169200" cy="4977553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/>
          <p:nvPr/>
        </p:nvSpPr>
        <p:spPr>
          <a:xfrm>
            <a:off x="2781203" y="3582855"/>
            <a:ext cx="2791157" cy="6250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67" name="Shape 67"/>
          <p:cNvSpPr/>
          <p:nvPr/>
        </p:nvSpPr>
        <p:spPr>
          <a:xfrm>
            <a:off x="6972203" y="2973255"/>
            <a:ext cx="2791157" cy="6250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68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94521" y="3543505"/>
            <a:ext cx="2564522" cy="703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66284" y="2880883"/>
            <a:ext cx="1179662" cy="8098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4463541" y="360375"/>
            <a:ext cx="407771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Introduction</a:t>
            </a:r>
          </a:p>
        </p:txBody>
      </p:sp>
      <p:sp>
        <p:nvSpPr>
          <p:cNvPr id="72" name="Shape 72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73" name="Shape 73"/>
          <p:cNvSpPr/>
          <p:nvPr/>
        </p:nvSpPr>
        <p:spPr>
          <a:xfrm>
            <a:off x="288569" y="8482611"/>
            <a:ext cx="5247929" cy="645444"/>
          </a:xfrm>
          <a:prstGeom prst="rect">
            <a:avLst/>
          </a:prstGeom>
          <a:ln w="25400">
            <a:solidFill>
              <a:srgbClr val="92929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Principe de l’expérience :</a:t>
            </a:r>
          </a:p>
        </p:txBody>
      </p:sp>
      <p:sp>
        <p:nvSpPr>
          <p:cNvPr id="74" name="Shape 74"/>
          <p:cNvSpPr/>
          <p:nvPr/>
        </p:nvSpPr>
        <p:spPr>
          <a:xfrm>
            <a:off x="7150003" y="2973255"/>
            <a:ext cx="2791157" cy="6250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7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7800" y="3261783"/>
            <a:ext cx="12169200" cy="467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7800" y="2932084"/>
            <a:ext cx="12169200" cy="4977553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77"/>
          <p:cNvSpPr/>
          <p:nvPr/>
        </p:nvSpPr>
        <p:spPr>
          <a:xfrm>
            <a:off x="2781203" y="3582855"/>
            <a:ext cx="2791157" cy="6250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78" name="Shape 78"/>
          <p:cNvSpPr/>
          <p:nvPr/>
        </p:nvSpPr>
        <p:spPr>
          <a:xfrm>
            <a:off x="6972203" y="2973255"/>
            <a:ext cx="2791157" cy="6250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79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94521" y="3543505"/>
            <a:ext cx="2564522" cy="703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66284" y="2880883"/>
            <a:ext cx="1179662" cy="809823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3316" y="2080772"/>
            <a:ext cx="12678168" cy="5924539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/>
          <p:nvPr/>
        </p:nvSpPr>
        <p:spPr>
          <a:xfrm>
            <a:off x="2781203" y="3582855"/>
            <a:ext cx="2791157" cy="6250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83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94521" y="3259666"/>
            <a:ext cx="2564522" cy="703778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/>
          <p:nvPr/>
        </p:nvSpPr>
        <p:spPr>
          <a:xfrm>
            <a:off x="8276070" y="5269915"/>
            <a:ext cx="2791157" cy="6250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85" name="pasted-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283679" y="5288194"/>
            <a:ext cx="2775939" cy="6250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4463541" y="360375"/>
            <a:ext cx="407771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Introduction</a:t>
            </a:r>
          </a:p>
        </p:txBody>
      </p:sp>
      <p:sp>
        <p:nvSpPr>
          <p:cNvPr id="88" name="Shape 88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89" name="Shape 89"/>
          <p:cNvSpPr/>
          <p:nvPr/>
        </p:nvSpPr>
        <p:spPr>
          <a:xfrm>
            <a:off x="275844" y="8482611"/>
            <a:ext cx="5273378" cy="645444"/>
          </a:xfrm>
          <a:prstGeom prst="rect">
            <a:avLst/>
          </a:prstGeom>
          <a:ln w="25400">
            <a:solidFill>
              <a:srgbClr val="92929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Résultat de l’expérience :</a:t>
            </a:r>
          </a:p>
        </p:txBody>
      </p:sp>
      <p:sp>
        <p:nvSpPr>
          <p:cNvPr id="90" name="Shape 90"/>
          <p:cNvSpPr/>
          <p:nvPr/>
        </p:nvSpPr>
        <p:spPr>
          <a:xfrm>
            <a:off x="7150003" y="2973255"/>
            <a:ext cx="2791157" cy="6250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9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7800" y="3261783"/>
            <a:ext cx="12169200" cy="467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7800" y="2932084"/>
            <a:ext cx="12169200" cy="4977553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hape 93"/>
          <p:cNvSpPr/>
          <p:nvPr/>
        </p:nvSpPr>
        <p:spPr>
          <a:xfrm>
            <a:off x="2781203" y="3582855"/>
            <a:ext cx="2791157" cy="6250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94" name="Shape 94"/>
          <p:cNvSpPr/>
          <p:nvPr/>
        </p:nvSpPr>
        <p:spPr>
          <a:xfrm>
            <a:off x="6972203" y="2973255"/>
            <a:ext cx="2791157" cy="6250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95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94521" y="3543505"/>
            <a:ext cx="2564522" cy="703778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hape 96"/>
          <p:cNvSpPr/>
          <p:nvPr/>
        </p:nvSpPr>
        <p:spPr>
          <a:xfrm>
            <a:off x="2781203" y="3582855"/>
            <a:ext cx="2791157" cy="6250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97" name="Shape 97"/>
          <p:cNvSpPr/>
          <p:nvPr/>
        </p:nvSpPr>
        <p:spPr>
          <a:xfrm>
            <a:off x="8276070" y="5269915"/>
            <a:ext cx="2791157" cy="6250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98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283679" y="5288194"/>
            <a:ext cx="2775939" cy="625079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41721" y="3403682"/>
            <a:ext cx="12521358" cy="4657127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/>
          <p:nvPr/>
        </p:nvSpPr>
        <p:spPr>
          <a:xfrm>
            <a:off x="4233846" y="5063580"/>
            <a:ext cx="1261021" cy="1261020"/>
          </a:xfrm>
          <a:prstGeom prst="line">
            <a:avLst/>
          </a:prstGeom>
          <a:ln w="63500">
            <a:solidFill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01" name="Shape 101"/>
          <p:cNvSpPr/>
          <p:nvPr/>
        </p:nvSpPr>
        <p:spPr>
          <a:xfrm>
            <a:off x="2781203" y="3582855"/>
            <a:ext cx="2791157" cy="6250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02" name="Shape 102"/>
          <p:cNvSpPr/>
          <p:nvPr/>
        </p:nvSpPr>
        <p:spPr>
          <a:xfrm>
            <a:off x="1516248" y="3450166"/>
            <a:ext cx="4090417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/>
          </a:lstStyle>
          <a:p>
            <a:pPr lvl="0">
              <a:defRPr sz="1800"/>
            </a:pPr>
            <a:r>
              <a:rPr sz="3600"/>
              <a:t>Précipité vert si présence de       </a:t>
            </a:r>
          </a:p>
        </p:txBody>
      </p:sp>
      <p:pic>
        <p:nvPicPr>
          <p:cNvPr id="103" name="pasted-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132743" y="4017433"/>
            <a:ext cx="1237577" cy="8495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1041399" y="360375"/>
            <a:ext cx="10922001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I.2) Aspects thermodynamiques</a:t>
            </a:r>
          </a:p>
        </p:txBody>
      </p:sp>
      <p:sp>
        <p:nvSpPr>
          <p:cNvPr id="106" name="Shape 106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07" name="Shape 107"/>
          <p:cNvSpPr/>
          <p:nvPr/>
        </p:nvSpPr>
        <p:spPr>
          <a:xfrm>
            <a:off x="2103840" y="3419948"/>
            <a:ext cx="4266668" cy="642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0026" tIns="130026" rIns="130026" bIns="130026" anchor="ctr">
            <a:spAutoFit/>
          </a:bodyPr>
          <a:lstStyle>
            <a:lvl1pPr algn="l" defTabSz="914400">
              <a:defRPr sz="2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600"/>
              <a:t> </a:t>
            </a:r>
          </a:p>
        </p:txBody>
      </p:sp>
      <p:pic>
        <p:nvPicPr>
          <p:cNvPr id="108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0818" y="2294277"/>
            <a:ext cx="9043164" cy="5921707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109"/>
          <p:cNvSpPr/>
          <p:nvPr/>
        </p:nvSpPr>
        <p:spPr>
          <a:xfrm>
            <a:off x="6249227" y="2392766"/>
            <a:ext cx="3244374" cy="695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0026" tIns="130026" rIns="130026" bIns="130026">
            <a:spAutoFit/>
          </a:bodyPr>
          <a:lstStyle/>
          <a:p>
            <a:pPr lvl="0" algn="l" defTabSz="914400">
              <a:defRPr sz="1800"/>
            </a:pPr>
            <a:r>
              <a:rPr sz="26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-19884" sz="2600">
                <a:latin typeface="Arial"/>
                <a:ea typeface="Arial"/>
                <a:cs typeface="Arial"/>
                <a:sym typeface="Arial"/>
              </a:rPr>
              <a:t>tracé</a:t>
            </a:r>
            <a:r>
              <a:rPr sz="2600">
                <a:latin typeface="Arial"/>
                <a:ea typeface="Arial"/>
                <a:cs typeface="Arial"/>
                <a:sym typeface="Arial"/>
              </a:rPr>
              <a:t> = 10</a:t>
            </a:r>
            <a:r>
              <a:rPr baseline="30571" sz="2800">
                <a:latin typeface="Arial"/>
                <a:ea typeface="Arial"/>
                <a:cs typeface="Arial"/>
                <a:sym typeface="Arial"/>
              </a:rPr>
              <a:t>-6</a:t>
            </a:r>
            <a:r>
              <a:rPr sz="2600">
                <a:latin typeface="Arial"/>
                <a:ea typeface="Arial"/>
                <a:cs typeface="Arial"/>
                <a:sym typeface="Arial"/>
              </a:rPr>
              <a:t> mol/L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age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2202" y="2451751"/>
            <a:ext cx="10014157" cy="5606759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 112"/>
          <p:cNvSpPr/>
          <p:nvPr/>
        </p:nvSpPr>
        <p:spPr>
          <a:xfrm>
            <a:off x="1041399" y="360375"/>
            <a:ext cx="10922001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I.2) Aspects thermodynamiques</a:t>
            </a:r>
          </a:p>
        </p:txBody>
      </p:sp>
      <p:sp>
        <p:nvSpPr>
          <p:cNvPr id="113" name="Shape 113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14" name="Shape 114"/>
          <p:cNvSpPr/>
          <p:nvPr/>
        </p:nvSpPr>
        <p:spPr>
          <a:xfrm>
            <a:off x="2103840" y="3419948"/>
            <a:ext cx="4266668" cy="642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0026" tIns="130026" rIns="130026" bIns="130026" anchor="ctr">
            <a:spAutoFit/>
          </a:bodyPr>
          <a:lstStyle>
            <a:lvl1pPr algn="l" defTabSz="914400">
              <a:defRPr sz="2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600"/>
              <a:t> </a:t>
            </a:r>
          </a:p>
        </p:txBody>
      </p:sp>
      <p:sp>
        <p:nvSpPr>
          <p:cNvPr id="115" name="Shape 115"/>
          <p:cNvSpPr/>
          <p:nvPr/>
        </p:nvSpPr>
        <p:spPr>
          <a:xfrm>
            <a:off x="6249227" y="2392766"/>
            <a:ext cx="3244374" cy="695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0026" tIns="130026" rIns="130026" bIns="130026">
            <a:spAutoFit/>
          </a:bodyPr>
          <a:lstStyle/>
          <a:p>
            <a:pPr lvl="0" algn="l" defTabSz="914400">
              <a:defRPr sz="1800"/>
            </a:pPr>
            <a:r>
              <a:rPr sz="26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-19884" sz="2600">
                <a:latin typeface="Arial"/>
                <a:ea typeface="Arial"/>
                <a:cs typeface="Arial"/>
                <a:sym typeface="Arial"/>
              </a:rPr>
              <a:t>tracé</a:t>
            </a:r>
            <a:r>
              <a:rPr sz="2600">
                <a:latin typeface="Arial"/>
                <a:ea typeface="Arial"/>
                <a:cs typeface="Arial"/>
                <a:sym typeface="Arial"/>
              </a:rPr>
              <a:t> = 10</a:t>
            </a:r>
            <a:r>
              <a:rPr baseline="30571" sz="2800">
                <a:latin typeface="Arial"/>
                <a:ea typeface="Arial"/>
                <a:cs typeface="Arial"/>
                <a:sym typeface="Arial"/>
              </a:rPr>
              <a:t>-6</a:t>
            </a:r>
            <a:r>
              <a:rPr sz="2600">
                <a:latin typeface="Arial"/>
                <a:ea typeface="Arial"/>
                <a:cs typeface="Arial"/>
                <a:sym typeface="Arial"/>
              </a:rPr>
              <a:t> mol/L</a:t>
            </a:r>
          </a:p>
        </p:txBody>
      </p:sp>
      <p:sp>
        <p:nvSpPr>
          <p:cNvPr id="116" name="Shape 116"/>
          <p:cNvSpPr/>
          <p:nvPr/>
        </p:nvSpPr>
        <p:spPr>
          <a:xfrm>
            <a:off x="7045031" y="4244535"/>
            <a:ext cx="1637548" cy="703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0026" tIns="130026" rIns="130026" bIns="130026">
            <a:spAutoFit/>
          </a:bodyPr>
          <a:lstStyle/>
          <a:p>
            <a:pPr lvl="0" algn="l" defTabSz="914400">
              <a:defRPr sz="1800"/>
            </a:pPr>
            <a:r>
              <a:rPr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aseline="-19571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(aq)</a:t>
            </a:r>
          </a:p>
        </p:txBody>
      </p:sp>
      <p:sp>
        <p:nvSpPr>
          <p:cNvPr id="117" name="Shape 117"/>
          <p:cNvSpPr/>
          <p:nvPr/>
        </p:nvSpPr>
        <p:spPr>
          <a:xfrm>
            <a:off x="6370507" y="6879273"/>
            <a:ext cx="1637548" cy="703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0026" tIns="130026" rIns="130026" bIns="130026">
            <a:spAutoFit/>
          </a:bodyPr>
          <a:lstStyle/>
          <a:p>
            <a:pPr lvl="0" algn="l" defTabSz="914400">
              <a:defRPr sz="1800"/>
            </a:pPr>
            <a:r>
              <a:rPr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aseline="-19571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(aq)</a:t>
            </a:r>
          </a:p>
        </p:txBody>
      </p:sp>
      <p:sp>
        <p:nvSpPr>
          <p:cNvPr id="118" name="Shape 118"/>
          <p:cNvSpPr/>
          <p:nvPr/>
        </p:nvSpPr>
        <p:spPr>
          <a:xfrm>
            <a:off x="7353974" y="5779896"/>
            <a:ext cx="1637548" cy="703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0026" tIns="130026" rIns="130026" bIns="130026">
            <a:spAutoFit/>
          </a:bodyPr>
          <a:lstStyle/>
          <a:p>
            <a:pPr lvl="0" algn="l" defTabSz="914400">
              <a:defRPr sz="1800"/>
            </a:pPr>
            <a:r>
              <a:rPr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aseline="-19571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O (l)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age1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166" y="2318255"/>
            <a:ext cx="10554229" cy="5873750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1041399" y="360375"/>
            <a:ext cx="10922001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I.2) Aspects thermodynamiques</a:t>
            </a:r>
          </a:p>
        </p:txBody>
      </p:sp>
      <p:sp>
        <p:nvSpPr>
          <p:cNvPr id="122" name="Shape 122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23" name="Shape 123"/>
          <p:cNvSpPr/>
          <p:nvPr/>
        </p:nvSpPr>
        <p:spPr>
          <a:xfrm>
            <a:off x="2103840" y="3419948"/>
            <a:ext cx="4266668" cy="642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0026" tIns="130026" rIns="130026" bIns="130026" anchor="ctr">
            <a:spAutoFit/>
          </a:bodyPr>
          <a:lstStyle>
            <a:lvl1pPr algn="l" defTabSz="914400">
              <a:defRPr sz="2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600"/>
              <a:t> </a:t>
            </a:r>
          </a:p>
        </p:txBody>
      </p:sp>
      <p:sp>
        <p:nvSpPr>
          <p:cNvPr id="124" name="Shape 124"/>
          <p:cNvSpPr/>
          <p:nvPr/>
        </p:nvSpPr>
        <p:spPr>
          <a:xfrm>
            <a:off x="6249227" y="2392766"/>
            <a:ext cx="3244374" cy="695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0026" tIns="130026" rIns="130026" bIns="130026">
            <a:spAutoFit/>
          </a:bodyPr>
          <a:lstStyle/>
          <a:p>
            <a:pPr lvl="0" algn="l" defTabSz="914400">
              <a:defRPr sz="1800"/>
            </a:pPr>
            <a:r>
              <a:rPr sz="26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-19884" sz="2600">
                <a:latin typeface="Arial"/>
                <a:ea typeface="Arial"/>
                <a:cs typeface="Arial"/>
                <a:sym typeface="Arial"/>
              </a:rPr>
              <a:t>tracé</a:t>
            </a:r>
            <a:r>
              <a:rPr sz="2600">
                <a:latin typeface="Arial"/>
                <a:ea typeface="Arial"/>
                <a:cs typeface="Arial"/>
                <a:sym typeface="Arial"/>
              </a:rPr>
              <a:t> = 10</a:t>
            </a:r>
            <a:r>
              <a:rPr baseline="30571" sz="2800">
                <a:latin typeface="Arial"/>
                <a:ea typeface="Arial"/>
                <a:cs typeface="Arial"/>
                <a:sym typeface="Arial"/>
              </a:rPr>
              <a:t>-6</a:t>
            </a:r>
            <a:r>
              <a:rPr sz="2600">
                <a:latin typeface="Arial"/>
                <a:ea typeface="Arial"/>
                <a:cs typeface="Arial"/>
                <a:sym typeface="Arial"/>
              </a:rPr>
              <a:t> mol/L</a:t>
            </a:r>
          </a:p>
        </p:txBody>
      </p:sp>
      <p:sp>
        <p:nvSpPr>
          <p:cNvPr id="125" name="Shape 125"/>
          <p:cNvSpPr/>
          <p:nvPr/>
        </p:nvSpPr>
        <p:spPr>
          <a:xfrm>
            <a:off x="7045031" y="4244535"/>
            <a:ext cx="1637548" cy="703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0026" tIns="130026" rIns="130026" bIns="130026">
            <a:spAutoFit/>
          </a:bodyPr>
          <a:lstStyle/>
          <a:p>
            <a:pPr lvl="0" algn="l" defTabSz="914400">
              <a:defRPr sz="1800"/>
            </a:pPr>
            <a:r>
              <a:rPr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aseline="-19571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(aq)</a:t>
            </a:r>
          </a:p>
        </p:txBody>
      </p:sp>
      <p:sp>
        <p:nvSpPr>
          <p:cNvPr id="126" name="Shape 126"/>
          <p:cNvSpPr/>
          <p:nvPr/>
        </p:nvSpPr>
        <p:spPr>
          <a:xfrm>
            <a:off x="6370507" y="6879273"/>
            <a:ext cx="1637548" cy="703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0026" tIns="130026" rIns="130026" bIns="130026">
            <a:spAutoFit/>
          </a:bodyPr>
          <a:lstStyle/>
          <a:p>
            <a:pPr lvl="0" algn="l" defTabSz="914400">
              <a:defRPr sz="1800"/>
            </a:pPr>
            <a:r>
              <a:rPr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aseline="-19571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(aq)</a:t>
            </a:r>
          </a:p>
        </p:txBody>
      </p:sp>
      <p:sp>
        <p:nvSpPr>
          <p:cNvPr id="127" name="Shape 127"/>
          <p:cNvSpPr/>
          <p:nvPr/>
        </p:nvSpPr>
        <p:spPr>
          <a:xfrm>
            <a:off x="7353974" y="5779896"/>
            <a:ext cx="1637548" cy="703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0026" tIns="130026" rIns="130026" bIns="130026">
            <a:spAutoFit/>
          </a:bodyPr>
          <a:lstStyle/>
          <a:p>
            <a:pPr lvl="0" algn="l" defTabSz="914400">
              <a:defRPr sz="1800"/>
            </a:pPr>
            <a:r>
              <a:rPr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aseline="-19571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O (l)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