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</p:sldIdLst>
  <p:sldSz cx="13004800" cy="9753600"/>
  <p:notesSz cx="6858000" cy="9144000"/>
  <p:defaultTextStyle>
    <a:lvl1pPr algn="ctr" defTabSz="584200">
      <a:defRPr sz="3600">
        <a:latin typeface="+mj-lt"/>
        <a:ea typeface="+mj-ea"/>
        <a:cs typeface="+mj-cs"/>
        <a:sym typeface="Helvetica"/>
      </a:defRPr>
    </a:lvl1pPr>
    <a:lvl2pPr algn="ctr" defTabSz="584200">
      <a:defRPr sz="3600">
        <a:latin typeface="+mj-lt"/>
        <a:ea typeface="+mj-ea"/>
        <a:cs typeface="+mj-cs"/>
        <a:sym typeface="Helvetica"/>
      </a:defRPr>
    </a:lvl2pPr>
    <a:lvl3pPr algn="ctr" defTabSz="584200">
      <a:defRPr sz="3600">
        <a:latin typeface="+mj-lt"/>
        <a:ea typeface="+mj-ea"/>
        <a:cs typeface="+mj-cs"/>
        <a:sym typeface="Helvetica"/>
      </a:defRPr>
    </a:lvl3pPr>
    <a:lvl4pPr algn="ctr" defTabSz="584200">
      <a:defRPr sz="3600">
        <a:latin typeface="+mj-lt"/>
        <a:ea typeface="+mj-ea"/>
        <a:cs typeface="+mj-cs"/>
        <a:sym typeface="Helvetica"/>
      </a:defRPr>
    </a:lvl4pPr>
    <a:lvl5pPr algn="ctr" defTabSz="584200">
      <a:defRPr sz="3600">
        <a:latin typeface="+mj-lt"/>
        <a:ea typeface="+mj-ea"/>
        <a:cs typeface="+mj-cs"/>
        <a:sym typeface="Helvetica"/>
      </a:defRPr>
    </a:lvl5pPr>
    <a:lvl6pPr algn="ctr" defTabSz="584200">
      <a:defRPr sz="3600">
        <a:latin typeface="+mj-lt"/>
        <a:ea typeface="+mj-ea"/>
        <a:cs typeface="+mj-cs"/>
        <a:sym typeface="Helvetica"/>
      </a:defRPr>
    </a:lvl6pPr>
    <a:lvl7pPr algn="ctr" defTabSz="584200">
      <a:defRPr sz="3600">
        <a:latin typeface="+mj-lt"/>
        <a:ea typeface="+mj-ea"/>
        <a:cs typeface="+mj-cs"/>
        <a:sym typeface="Helvetica"/>
      </a:defRPr>
    </a:lvl7pPr>
    <a:lvl8pPr algn="ctr" defTabSz="584200">
      <a:defRPr sz="3600">
        <a:latin typeface="+mj-lt"/>
        <a:ea typeface="+mj-ea"/>
        <a:cs typeface="+mj-cs"/>
        <a:sym typeface="Helvetica"/>
      </a:defRPr>
    </a:lvl8pPr>
    <a:lvl9pPr algn="ctr" defTabSz="584200">
      <a:defRPr sz="3600"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2E8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2E7CB"/>
          </a:solidFill>
        </a:fill>
      </a:tcStyle>
    </a:wholeTbl>
    <a:band2H>
      <a:tcTxStyle b="def" i="def"/>
      <a:tcStyle>
        <a:tcBdr/>
        <a:fill>
          <a:solidFill>
            <a:srgbClr val="F8F4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5CDDE"/>
          </a:solidFill>
        </a:fill>
      </a:tcStyle>
    </a:wholeTbl>
    <a:band2H>
      <a:tcTxStyle b="def" i="def"/>
      <a:tcStyle>
        <a:tcBdr/>
        <a:fill>
          <a:solidFill>
            <a:srgbClr val="EBE8E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6" name="Shape 4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title"/>
          </p:nvPr>
        </p:nvSpPr>
        <p:spPr>
          <a:xfrm>
            <a:off x="1270000" y="0"/>
            <a:ext cx="10464800" cy="4940300"/>
          </a:xfrm>
          <a:prstGeom prst="rect">
            <a:avLst/>
          </a:prstGeom>
        </p:spPr>
        <p:txBody>
          <a:bodyPr lIns="0" tIns="0" rIns="0" bIns="0" anchor="b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1270000" y="5029200"/>
            <a:ext cx="10464800" cy="35687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1pPr>
            <a:lvl2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2pPr>
            <a:lvl3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3pPr>
            <a:lvl4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4pPr>
            <a:lvl5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200"/>
              <a:t>Texte niveau 1</a:t>
            </a:r>
            <a:endParaRPr sz="3200"/>
          </a:p>
          <a:p>
            <a:pPr lvl="1">
              <a:defRPr sz="1800"/>
            </a:pPr>
            <a:r>
              <a:rPr sz="3200"/>
              <a:t>Texte niveau 2</a:t>
            </a:r>
            <a:endParaRPr sz="3200"/>
          </a:p>
          <a:p>
            <a:pPr lvl="2">
              <a:defRPr sz="1800"/>
            </a:pPr>
            <a:r>
              <a:rPr sz="3200"/>
              <a:t>Texte niveau 3</a:t>
            </a:r>
            <a:endParaRPr sz="3200"/>
          </a:p>
          <a:p>
            <a:pPr lvl="3">
              <a:defRPr sz="1800"/>
            </a:pPr>
            <a:r>
              <a:rPr sz="3200"/>
              <a:t>Texte niveau 4</a:t>
            </a:r>
            <a:endParaRPr sz="3200"/>
          </a:p>
          <a:p>
            <a:pPr lvl="4">
              <a:defRPr sz="1800"/>
            </a:pPr>
            <a:r>
              <a:rPr sz="32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6200"/>
              <a:t>Texte du titre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800"/>
              <a:t>Texte niveau 1</a:t>
            </a:r>
            <a:endParaRPr sz="3800"/>
          </a:p>
          <a:p>
            <a:pPr lvl="1">
              <a:defRPr sz="1800"/>
            </a:pPr>
            <a:r>
              <a:rPr sz="3800"/>
              <a:t>Texte niveau 2</a:t>
            </a:r>
            <a:endParaRPr sz="3800"/>
          </a:p>
          <a:p>
            <a:pPr lvl="2">
              <a:defRPr sz="1800"/>
            </a:pPr>
            <a:r>
              <a:rPr sz="3800"/>
              <a:t>Texte niveau 3</a:t>
            </a:r>
            <a:endParaRPr sz="3800"/>
          </a:p>
          <a:p>
            <a:pPr lvl="3">
              <a:defRPr sz="1800"/>
            </a:pPr>
            <a:r>
              <a:rPr sz="3800"/>
              <a:t>Texte niveau 4</a:t>
            </a:r>
            <a:endParaRPr sz="3800"/>
          </a:p>
          <a:p>
            <a:pPr lvl="4">
              <a:defRPr sz="1800"/>
            </a:pPr>
            <a:r>
              <a:rPr sz="3800"/>
              <a:t>Texte niveau 5</a:t>
            </a: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lIns="0" tIns="0" rIns="0" bIns="0" anchor="b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1pPr>
            <a:lvl2pPr marL="0" indent="22860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2pPr>
            <a:lvl3pPr marL="0" indent="45720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3pPr>
            <a:lvl4pPr marL="0" indent="68580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4pPr>
            <a:lvl5pPr marL="0" indent="91440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200"/>
              <a:t>Texte niveau 1</a:t>
            </a:r>
            <a:endParaRPr sz="3200"/>
          </a:p>
          <a:p>
            <a:pPr lvl="1">
              <a:defRPr sz="1800"/>
            </a:pPr>
            <a:r>
              <a:rPr sz="3200"/>
              <a:t>Texte niveau 2</a:t>
            </a:r>
            <a:endParaRPr sz="3200"/>
          </a:p>
          <a:p>
            <a:pPr lvl="2">
              <a:defRPr sz="1800"/>
            </a:pPr>
            <a:r>
              <a:rPr sz="3200"/>
              <a:t>Texte niveau 3</a:t>
            </a:r>
            <a:endParaRPr sz="3200"/>
          </a:p>
          <a:p>
            <a:pPr lvl="3">
              <a:defRPr sz="1800"/>
            </a:pPr>
            <a:r>
              <a:rPr sz="3200"/>
              <a:t>Texte niveau 4</a:t>
            </a:r>
            <a:endParaRPr sz="3200"/>
          </a:p>
          <a:p>
            <a:pPr lvl="4">
              <a:defRPr sz="1800"/>
            </a:pPr>
            <a:r>
              <a:rPr sz="32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>
            <p:ph type="title"/>
          </p:nvPr>
        </p:nvSpPr>
        <p:spPr>
          <a:xfrm>
            <a:off x="1270000" y="4279900"/>
            <a:ext cx="10464800" cy="3860800"/>
          </a:xfrm>
          <a:prstGeom prst="rect">
            <a:avLst/>
          </a:prstGeom>
        </p:spPr>
        <p:txBody>
          <a:bodyPr lIns="0" tIns="0" rIns="0" bIns="0" anchor="b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10" name="Shape 10"/>
          <p:cNvSpPr/>
          <p:nvPr>
            <p:ph type="body" idx="1"/>
          </p:nvPr>
        </p:nvSpPr>
        <p:spPr>
          <a:xfrm>
            <a:off x="1270000" y="8191500"/>
            <a:ext cx="10464800" cy="15621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1pPr>
            <a:lvl2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2pPr>
            <a:lvl3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3pPr>
            <a:lvl4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4pPr>
            <a:lvl5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200"/>
              <a:t>Texte niveau 1</a:t>
            </a:r>
            <a:endParaRPr sz="3200"/>
          </a:p>
          <a:p>
            <a:pPr lvl="1">
              <a:defRPr sz="1800"/>
            </a:pPr>
            <a:r>
              <a:rPr sz="3200"/>
              <a:t>Texte niveau 2</a:t>
            </a:r>
            <a:endParaRPr sz="3200"/>
          </a:p>
          <a:p>
            <a:pPr lvl="2">
              <a:defRPr sz="1800"/>
            </a:pPr>
            <a:r>
              <a:rPr sz="3200"/>
              <a:t>Texte niveau 3</a:t>
            </a:r>
            <a:endParaRPr sz="3200"/>
          </a:p>
          <a:p>
            <a:pPr lvl="3">
              <a:defRPr sz="1800"/>
            </a:pPr>
            <a:r>
              <a:rPr sz="3200"/>
              <a:t>Texte niveau 4</a:t>
            </a:r>
            <a:endParaRPr sz="3200"/>
          </a:p>
          <a:p>
            <a:pPr lvl="4">
              <a:defRPr sz="1800"/>
            </a:pPr>
            <a:r>
              <a:rPr sz="32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 lIns="0" tIns="0" rIns="0" bIns="0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952500" y="0"/>
            <a:ext cx="5334000" cy="4622800"/>
          </a:xfrm>
          <a:prstGeom prst="rect">
            <a:avLst/>
          </a:prstGeom>
        </p:spPr>
        <p:txBody>
          <a:bodyPr lIns="0" tIns="0" rIns="0" bIns="0" anchor="b"/>
          <a:lstStyle>
            <a:lvl1pPr algn="ctr" defTabSz="584200">
              <a:lnSpc>
                <a:spcPct val="100000"/>
              </a:lnSpc>
              <a:defRPr sz="6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6000"/>
              <a:t>Texte du titre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xfrm>
            <a:off x="952500" y="4762500"/>
            <a:ext cx="5334000" cy="49911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1pPr>
            <a:lvl2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2pPr>
            <a:lvl3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3pPr>
            <a:lvl4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4pPr>
            <a:lvl5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200"/>
              <a:t>Texte niveau 1</a:t>
            </a:r>
            <a:endParaRPr sz="3200"/>
          </a:p>
          <a:p>
            <a:pPr lvl="1">
              <a:defRPr sz="1800"/>
            </a:pPr>
            <a:r>
              <a:rPr sz="3200"/>
              <a:t>Texte niveau 2</a:t>
            </a:r>
            <a:endParaRPr sz="3200"/>
          </a:p>
          <a:p>
            <a:pPr lvl="2">
              <a:defRPr sz="1800"/>
            </a:pPr>
            <a:r>
              <a:rPr sz="3200"/>
              <a:t>Texte niveau 3</a:t>
            </a:r>
            <a:endParaRPr sz="3200"/>
          </a:p>
          <a:p>
            <a:pPr lvl="3">
              <a:defRPr sz="1800"/>
            </a:pPr>
            <a:r>
              <a:rPr sz="3200"/>
              <a:t>Texte niveau 4</a:t>
            </a:r>
            <a:endParaRPr sz="3200"/>
          </a:p>
          <a:p>
            <a:pPr lvl="4">
              <a:defRPr sz="1800"/>
            </a:pPr>
            <a:r>
              <a:rPr sz="32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title"/>
          </p:nvPr>
        </p:nvSpPr>
        <p:spPr>
          <a:xfrm>
            <a:off x="952500" y="93506"/>
            <a:ext cx="11099800" cy="2860988"/>
          </a:xfrm>
          <a:prstGeom prst="rect">
            <a:avLst/>
          </a:prstGeom>
        </p:spPr>
        <p:txBody>
          <a:bodyPr lIns="0" tIns="0" rIns="0" bIns="0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20" name="Shape 20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</p:spPr>
        <p:txBody>
          <a:bodyPr lIns="0" tIns="0" rIns="0" bIns="0" anchor="ctr"/>
          <a:lstStyle>
            <a:lvl1pPr marL="444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1pPr>
            <a:lvl2pPr marL="8890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2pPr>
            <a:lvl3pPr marL="1333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3pPr>
            <a:lvl4pPr marL="17780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4pPr>
            <a:lvl5pPr marL="2222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600"/>
              <a:t>Texte niveau 1</a:t>
            </a:r>
            <a:endParaRPr sz="3600"/>
          </a:p>
          <a:p>
            <a:pPr lvl="1">
              <a:defRPr sz="1800"/>
            </a:pPr>
            <a:r>
              <a:rPr sz="3600"/>
              <a:t>Texte niveau 2</a:t>
            </a:r>
            <a:endParaRPr sz="3600"/>
          </a:p>
          <a:p>
            <a:pPr lvl="2">
              <a:defRPr sz="1800"/>
            </a:pPr>
            <a:r>
              <a:rPr sz="3600"/>
              <a:t>Texte niveau 3</a:t>
            </a:r>
            <a:endParaRPr sz="3600"/>
          </a:p>
          <a:p>
            <a:pPr lvl="3">
              <a:defRPr sz="1800"/>
            </a:pPr>
            <a:r>
              <a:rPr sz="3600"/>
              <a:t>Texte niveau 4</a:t>
            </a:r>
            <a:endParaRPr sz="3600"/>
          </a:p>
          <a:p>
            <a:pPr lvl="4">
              <a:defRPr sz="1800"/>
            </a:pPr>
            <a:r>
              <a:rPr sz="36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 lIns="0" tIns="0" rIns="0" bIns="0" anchor="ctr"/>
          <a:lstStyle>
            <a:lvl1pPr marL="3429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j-lt"/>
                <a:ea typeface="+mj-ea"/>
                <a:cs typeface="+mj-cs"/>
                <a:sym typeface="Helvetica"/>
              </a:defRPr>
            </a:lvl1pPr>
            <a:lvl2pPr marL="6858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j-lt"/>
                <a:ea typeface="+mj-ea"/>
                <a:cs typeface="+mj-cs"/>
                <a:sym typeface="Helvetica"/>
              </a:defRPr>
            </a:lvl2pPr>
            <a:lvl3pPr marL="10287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j-lt"/>
                <a:ea typeface="+mj-ea"/>
                <a:cs typeface="+mj-cs"/>
                <a:sym typeface="Helvetica"/>
              </a:defRPr>
            </a:lvl3pPr>
            <a:lvl4pPr marL="13716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j-lt"/>
                <a:ea typeface="+mj-ea"/>
                <a:cs typeface="+mj-cs"/>
                <a:sym typeface="Helvetica"/>
              </a:defRPr>
            </a:lvl4pPr>
            <a:lvl5pPr marL="17145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2800"/>
              <a:t>Texte niveau 1</a:t>
            </a:r>
            <a:endParaRPr sz="2800"/>
          </a:p>
          <a:p>
            <a:pPr lvl="1">
              <a:defRPr sz="1800"/>
            </a:pPr>
            <a:r>
              <a:rPr sz="2800"/>
              <a:t>Texte niveau 2</a:t>
            </a:r>
            <a:endParaRPr sz="2800"/>
          </a:p>
          <a:p>
            <a:pPr lvl="2">
              <a:defRPr sz="1800"/>
            </a:pPr>
            <a:r>
              <a:rPr sz="2800"/>
              <a:t>Texte niveau 3</a:t>
            </a:r>
            <a:endParaRPr sz="2800"/>
          </a:p>
          <a:p>
            <a:pPr lvl="3">
              <a:defRPr sz="1800"/>
            </a:pPr>
            <a:r>
              <a:rPr sz="2800"/>
              <a:t>Texte niveau 4</a:t>
            </a:r>
            <a:endParaRPr sz="2800"/>
          </a:p>
          <a:p>
            <a:pPr lvl="4">
              <a:defRPr sz="1800"/>
            </a:pPr>
            <a:r>
              <a:rPr sz="28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 lIns="0" tIns="0" rIns="0" bIns="0" anchor="ctr"/>
          <a:lstStyle>
            <a:lvl1pPr marL="444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1pPr>
            <a:lvl2pPr marL="8890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2pPr>
            <a:lvl3pPr marL="1333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3pPr>
            <a:lvl4pPr marL="17780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4pPr>
            <a:lvl5pPr marL="2222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600"/>
              <a:t>Texte niveau 1</a:t>
            </a:r>
            <a:endParaRPr sz="3600"/>
          </a:p>
          <a:p>
            <a:pPr lvl="1">
              <a:defRPr sz="1800"/>
            </a:pPr>
            <a:r>
              <a:rPr sz="3600"/>
              <a:t>Texte niveau 2</a:t>
            </a:r>
            <a:endParaRPr sz="3600"/>
          </a:p>
          <a:p>
            <a:pPr lvl="2">
              <a:defRPr sz="1800"/>
            </a:pPr>
            <a:r>
              <a:rPr sz="3600"/>
              <a:t>Texte niveau 3</a:t>
            </a:r>
            <a:endParaRPr sz="3600"/>
          </a:p>
          <a:p>
            <a:pPr lvl="3">
              <a:defRPr sz="1800"/>
            </a:pPr>
            <a:r>
              <a:rPr sz="3600"/>
              <a:t>Texte niveau 4</a:t>
            </a:r>
            <a:endParaRPr sz="3600"/>
          </a:p>
          <a:p>
            <a:pPr lvl="4">
              <a:defRPr sz="1800"/>
            </a:pPr>
            <a:r>
              <a:rPr sz="36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894079" y="1464733"/>
            <a:ext cx="11216642" cy="170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 anchor="ctr">
            <a:normAutofit fontScale="100000" lnSpcReduction="0"/>
          </a:bodyPr>
          <a:lstStyle/>
          <a:p>
            <a:pPr lvl="0">
              <a:defRPr sz="1800"/>
            </a:pPr>
            <a:r>
              <a:rPr sz="6200"/>
              <a:t>Texte du titre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894079" y="3166533"/>
            <a:ext cx="11216642" cy="53678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normAutofit fontScale="100000" lnSpcReduction="0"/>
          </a:bodyPr>
          <a:lstStyle/>
          <a:p>
            <a:pPr lvl="0">
              <a:defRPr sz="1800"/>
            </a:pPr>
            <a:r>
              <a:rPr sz="3800"/>
              <a:t>Texte niveau 1</a:t>
            </a:r>
            <a:endParaRPr sz="3800"/>
          </a:p>
          <a:p>
            <a:pPr lvl="1">
              <a:defRPr sz="1800"/>
            </a:pPr>
            <a:r>
              <a:rPr sz="3800"/>
              <a:t>Texte niveau 2</a:t>
            </a:r>
            <a:endParaRPr sz="3800"/>
          </a:p>
          <a:p>
            <a:pPr lvl="2">
              <a:defRPr sz="1800"/>
            </a:pPr>
            <a:r>
              <a:rPr sz="3800"/>
              <a:t>Texte niveau 3</a:t>
            </a:r>
            <a:endParaRPr sz="3800"/>
          </a:p>
          <a:p>
            <a:pPr lvl="3">
              <a:defRPr sz="1800"/>
            </a:pPr>
            <a:r>
              <a:rPr sz="3800"/>
              <a:t>Texte niveau 4</a:t>
            </a:r>
            <a:endParaRPr sz="3800"/>
          </a:p>
          <a:p>
            <a:pPr lvl="4">
              <a:defRPr sz="1800"/>
            </a:pPr>
            <a:r>
              <a:rPr sz="3800"/>
              <a:t>Texte niveau 5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9184640" y="8024622"/>
            <a:ext cx="2926081" cy="338837"/>
          </a:xfrm>
          <a:prstGeom prst="rect">
            <a:avLst/>
          </a:prstGeom>
          <a:ln w="12700">
            <a:miter lim="400000"/>
          </a:ln>
        </p:spPr>
        <p:txBody>
          <a:bodyPr lIns="48767" tIns="48767" rIns="48767" bIns="48767" anchor="ctr">
            <a:spAutoFit/>
          </a:bodyPr>
          <a:lstStyle>
            <a:lvl1pPr algn="r" defTabSz="91440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</p:sldLayoutIdLst>
  <p:transition spd="med" advClick="1"/>
  <p:txStyles>
    <p:titleStyle>
      <a:lvl1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1pPr>
      <a:lvl2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2pPr>
      <a:lvl3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3pPr>
      <a:lvl4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4pPr>
      <a:lvl5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5pPr>
      <a:lvl6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6pPr>
      <a:lvl7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7pPr>
      <a:lvl8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8pPr>
      <a:lvl9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9pPr>
    </p:titleStyle>
    <p:bodyStyle>
      <a:lvl1pPr marL="310242" indent="-310242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1pPr>
      <a:lvl2pPr marL="819150" indent="-36195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2pPr>
      <a:lvl3pPr marL="1348739" indent="-434339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3pPr>
      <a:lvl4pPr marL="18542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4pPr>
      <a:lvl5pPr marL="23114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5pPr>
      <a:lvl6pPr marL="27686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6pPr>
      <a:lvl7pPr marL="32258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7pPr>
      <a:lvl8pPr marL="36830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8pPr>
      <a:lvl9pPr marL="41402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6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7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6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7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6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7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1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2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2.png"/><Relationship Id="rId3" Type="http://schemas.openxmlformats.org/officeDocument/2006/relationships/image" Target="../media/image14.png"/><Relationship Id="rId4" Type="http://schemas.openxmlformats.org/officeDocument/2006/relationships/image" Target="../media/image13.pn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2.png"/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3.png"/><Relationship Id="rId6" Type="http://schemas.openxmlformats.org/officeDocument/2006/relationships/image" Target="../media/image16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2.png"/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3.png"/><Relationship Id="rId6" Type="http://schemas.openxmlformats.org/officeDocument/2006/relationships/image" Target="../media/image16.png"/><Relationship Id="rId7" Type="http://schemas.openxmlformats.org/officeDocument/2006/relationships/image" Target="../media/image17.png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8.png"/><Relationship Id="rId3" Type="http://schemas.openxmlformats.org/officeDocument/2006/relationships/image" Target="../media/image12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3.png"/><Relationship Id="rId7" Type="http://schemas.openxmlformats.org/officeDocument/2006/relationships/image" Target="../media/image16.png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2.png"/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3.png"/><Relationship Id="rId6" Type="http://schemas.openxmlformats.org/officeDocument/2006/relationships/image" Target="../media/image16.png"/><Relationship Id="rId7" Type="http://schemas.openxmlformats.org/officeDocument/2006/relationships/image" Target="../media/image19.png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20.png"/><Relationship Id="rId3" Type="http://schemas.openxmlformats.org/officeDocument/2006/relationships/image" Target="../media/image22.png"/><Relationship Id="rId4" Type="http://schemas.openxmlformats.org/officeDocument/2006/relationships/image" Target="../media/image23.png"/><Relationship Id="rId5" Type="http://schemas.openxmlformats.org/officeDocument/2006/relationships/image" Target="../media/image21.png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Relationship Id="rId4" Type="http://schemas.openxmlformats.org/officeDocument/2006/relationships/image" Target="../media/image24.png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25.png"/><Relationship Id="rId3" Type="http://schemas.openxmlformats.org/officeDocument/2006/relationships/image" Target="../media/image26.png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27.png"/><Relationship Id="rId3" Type="http://schemas.openxmlformats.org/officeDocument/2006/relationships/image" Target="../media/image28.png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27.png"/><Relationship Id="rId3" Type="http://schemas.openxmlformats.org/officeDocument/2006/relationships/image" Target="../media/image28.png"/><Relationship Id="rId4" Type="http://schemas.openxmlformats.org/officeDocument/2006/relationships/image" Target="../media/image29.png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2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xfrm>
            <a:off x="715389" y="935818"/>
            <a:ext cx="11574023" cy="2621530"/>
          </a:xfrm>
          <a:prstGeom prst="rect">
            <a:avLst/>
          </a:prstGeom>
          <a:ln w="25400">
            <a:solidFill/>
          </a:ln>
        </p:spPr>
        <p:txBody>
          <a:bodyPr anchor="ctr"/>
          <a:lstStyle/>
          <a:p>
            <a:pPr lvl="0">
              <a:defRPr sz="1800"/>
            </a:pPr>
            <a:r>
              <a:rPr sz="5900"/>
              <a:t>LC</a:t>
            </a:r>
            <a:r>
              <a:rPr sz="5900"/>
              <a:t>28</a:t>
            </a:r>
            <a:r>
              <a:rPr sz="5900"/>
              <a:t> : </a:t>
            </a:r>
            <a:r>
              <a:rPr sz="5900"/>
              <a:t>Cinétique homogène</a:t>
            </a:r>
          </a:p>
        </p:txBody>
      </p:sp>
      <p:sp>
        <p:nvSpPr>
          <p:cNvPr id="49" name="Shape 49"/>
          <p:cNvSpPr/>
          <p:nvPr>
            <p:ph type="sldNum" sz="quarter" idx="4294967295"/>
          </p:nvPr>
        </p:nvSpPr>
        <p:spPr>
          <a:xfrm>
            <a:off x="6375348" y="9251950"/>
            <a:ext cx="241403" cy="279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50" name="Shape 50"/>
          <p:cNvSpPr/>
          <p:nvPr/>
        </p:nvSpPr>
        <p:spPr>
          <a:xfrm>
            <a:off x="1078143" y="4347548"/>
            <a:ext cx="10835814" cy="41269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algn="just" defTabSz="420624">
              <a:defRPr sz="1800"/>
            </a:pPr>
            <a:r>
              <a:rPr b="1" sz="4320" u="sng"/>
              <a:t>Niveau </a:t>
            </a:r>
            <a:r>
              <a:rPr sz="4320"/>
              <a:t>: CPGE </a:t>
            </a:r>
            <a:endParaRPr sz="4320"/>
          </a:p>
          <a:p>
            <a:pPr lvl="0" algn="just" defTabSz="420624">
              <a:defRPr sz="1800"/>
            </a:pPr>
            <a:r>
              <a:rPr b="1" sz="4320" u="sng"/>
              <a:t>Prérequis</a:t>
            </a:r>
            <a:r>
              <a:rPr sz="4320"/>
              <a:t> : </a:t>
            </a:r>
            <a:endParaRPr sz="4320"/>
          </a:p>
          <a:p>
            <a:pPr lvl="5" indent="822960" algn="just" defTabSz="420624">
              <a:defRPr sz="1800"/>
            </a:pPr>
            <a:r>
              <a:rPr sz="4320"/>
              <a:t>-Diagrammes potentiel-pH</a:t>
            </a:r>
            <a:endParaRPr sz="4320"/>
          </a:p>
          <a:p>
            <a:pPr lvl="5" indent="822960" algn="just" defTabSz="420624">
              <a:defRPr sz="1800"/>
            </a:pPr>
            <a:r>
              <a:rPr sz="4320"/>
              <a:t>-Cinétique homogène</a:t>
            </a:r>
            <a:endParaRPr sz="4320"/>
          </a:p>
          <a:p>
            <a:pPr lvl="5" indent="822960" algn="just" defTabSz="420624">
              <a:defRPr sz="1800"/>
            </a:pPr>
            <a:r>
              <a:rPr sz="4320"/>
              <a:t>-Réactions d’oxyderéduction</a:t>
            </a:r>
            <a:endParaRPr sz="4320"/>
          </a:p>
          <a:p>
            <a:pPr lvl="5" indent="822960" algn="just" defTabSz="420624">
              <a:defRPr sz="1800"/>
            </a:pPr>
            <a:r>
              <a:rPr sz="4320"/>
              <a:t> 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135" name="Shape 135"/>
          <p:cNvSpPr/>
          <p:nvPr/>
        </p:nvSpPr>
        <p:spPr>
          <a:xfrm>
            <a:off x="599897" y="315999"/>
            <a:ext cx="11805006" cy="8636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5600"/>
            </a:lvl1pPr>
          </a:lstStyle>
          <a:p>
            <a:pPr lvl="0">
              <a:defRPr sz="1800"/>
            </a:pPr>
            <a:r>
              <a:rPr sz="5600"/>
              <a:t>II.3) Influence du transfert de matière</a:t>
            </a:r>
          </a:p>
        </p:txBody>
      </p:sp>
      <p:sp>
        <p:nvSpPr>
          <p:cNvPr id="136" name="Shape 136"/>
          <p:cNvSpPr/>
          <p:nvPr/>
        </p:nvSpPr>
        <p:spPr>
          <a:xfrm>
            <a:off x="245824" y="8737003"/>
            <a:ext cx="5883499" cy="673101"/>
          </a:xfrm>
          <a:prstGeom prst="rect">
            <a:avLst/>
          </a:prstGeom>
          <a:ln w="25400">
            <a:solidFill>
              <a:srgbClr val="A9A9A9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Principe de la manipulation :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image23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82070" y="2072046"/>
            <a:ext cx="4698918" cy="6299202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Shape 139"/>
          <p:cNvSpPr/>
          <p:nvPr/>
        </p:nvSpPr>
        <p:spPr>
          <a:xfrm flipH="1">
            <a:off x="6520975" y="2333897"/>
            <a:ext cx="1" cy="6037351"/>
          </a:xfrm>
          <a:prstGeom prst="line">
            <a:avLst/>
          </a:prstGeom>
          <a:ln w="38100">
            <a:solidFill/>
            <a:miter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pic>
        <p:nvPicPr>
          <p:cNvPr id="140" name="image27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035075" y="1960576"/>
            <a:ext cx="5344161" cy="6299202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Shape 141"/>
          <p:cNvSpPr/>
          <p:nvPr/>
        </p:nvSpPr>
        <p:spPr>
          <a:xfrm>
            <a:off x="1917750" y="315999"/>
            <a:ext cx="9169300" cy="8636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5600"/>
            </a:lvl1pPr>
          </a:lstStyle>
          <a:p>
            <a:pPr lvl="0">
              <a:defRPr sz="1800"/>
            </a:pPr>
            <a:r>
              <a:rPr sz="5600"/>
              <a:t>II.1) Prévision de la réactivité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image23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82070" y="2072046"/>
            <a:ext cx="4698918" cy="6299202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Shape 144"/>
          <p:cNvSpPr/>
          <p:nvPr/>
        </p:nvSpPr>
        <p:spPr>
          <a:xfrm flipH="1">
            <a:off x="2726813" y="5037036"/>
            <a:ext cx="1" cy="1843201"/>
          </a:xfrm>
          <a:prstGeom prst="line">
            <a:avLst/>
          </a:prstGeom>
          <a:ln w="25400">
            <a:solidFill>
              <a:srgbClr val="FFC000"/>
            </a:solidFill>
            <a:prstDash val="lgDash"/>
            <a:miter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sp>
        <p:nvSpPr>
          <p:cNvPr id="145" name="Shape 145"/>
          <p:cNvSpPr/>
          <p:nvPr/>
        </p:nvSpPr>
        <p:spPr>
          <a:xfrm>
            <a:off x="2726813" y="5037036"/>
            <a:ext cx="794223" cy="1"/>
          </a:xfrm>
          <a:prstGeom prst="line">
            <a:avLst/>
          </a:prstGeom>
          <a:ln w="25400">
            <a:solidFill>
              <a:srgbClr val="FFC000"/>
            </a:solidFill>
            <a:prstDash val="lgDash"/>
            <a:miter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sp>
        <p:nvSpPr>
          <p:cNvPr id="146" name="Shape 146"/>
          <p:cNvSpPr/>
          <p:nvPr/>
        </p:nvSpPr>
        <p:spPr>
          <a:xfrm>
            <a:off x="2726813" y="6788041"/>
            <a:ext cx="794223" cy="1"/>
          </a:xfrm>
          <a:prstGeom prst="line">
            <a:avLst/>
          </a:prstGeom>
          <a:ln w="25400">
            <a:solidFill>
              <a:srgbClr val="FFC000"/>
            </a:solidFill>
            <a:prstDash val="lgDash"/>
            <a:miter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grpSp>
        <p:nvGrpSpPr>
          <p:cNvPr id="149" name="Group 149"/>
          <p:cNvGrpSpPr/>
          <p:nvPr/>
        </p:nvGrpSpPr>
        <p:grpSpPr>
          <a:xfrm>
            <a:off x="3460655" y="4797482"/>
            <a:ext cx="863892" cy="492444"/>
            <a:chOff x="0" y="0"/>
            <a:chExt cx="863890" cy="492442"/>
          </a:xfrm>
        </p:grpSpPr>
        <p:sp>
          <p:nvSpPr>
            <p:cNvPr id="147" name="Shape 147"/>
            <p:cNvSpPr/>
            <p:nvPr/>
          </p:nvSpPr>
          <p:spPr>
            <a:xfrm>
              <a:off x="-1" y="0"/>
              <a:ext cx="863892" cy="492443"/>
            </a:xfrm>
            <a:prstGeom prst="rect">
              <a:avLst/>
            </a:prstGeom>
            <a:blipFill rotWithShape="1">
              <a:blip r:embed="rId3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lvl="0"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48" name="Shape 148"/>
            <p:cNvSpPr/>
            <p:nvPr/>
          </p:nvSpPr>
          <p:spPr>
            <a:xfrm>
              <a:off x="-1" y="0"/>
              <a:ext cx="863892" cy="4531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7" tIns="48767" rIns="48767" bIns="48767" numCol="1" anchor="t">
              <a:spAutoFit/>
            </a:bodyPr>
            <a:lstStyle>
              <a:lvl1pPr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2400"/>
                <a:t> </a:t>
              </a:r>
            </a:p>
          </p:txBody>
        </p:sp>
      </p:grpSp>
      <p:grpSp>
        <p:nvGrpSpPr>
          <p:cNvPr id="152" name="Group 152"/>
          <p:cNvGrpSpPr/>
          <p:nvPr/>
        </p:nvGrpSpPr>
        <p:grpSpPr>
          <a:xfrm>
            <a:off x="3521035" y="6541820"/>
            <a:ext cx="1449107" cy="492443"/>
            <a:chOff x="0" y="0"/>
            <a:chExt cx="1449106" cy="492442"/>
          </a:xfrm>
        </p:grpSpPr>
        <p:sp>
          <p:nvSpPr>
            <p:cNvPr id="150" name="Shape 150"/>
            <p:cNvSpPr/>
            <p:nvPr/>
          </p:nvSpPr>
          <p:spPr>
            <a:xfrm>
              <a:off x="-1" y="0"/>
              <a:ext cx="1449108" cy="492443"/>
            </a:xfrm>
            <a:prstGeom prst="rect">
              <a:avLst/>
            </a:prstGeom>
            <a:blipFill rotWithShape="1">
              <a:blip r:embed="rId4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lvl="0"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51" name="Shape 151"/>
            <p:cNvSpPr/>
            <p:nvPr/>
          </p:nvSpPr>
          <p:spPr>
            <a:xfrm>
              <a:off x="-1" y="0"/>
              <a:ext cx="1449108" cy="4531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7" tIns="48767" rIns="48767" bIns="48767" numCol="1" anchor="t">
              <a:spAutoFit/>
            </a:bodyPr>
            <a:lstStyle>
              <a:lvl1pPr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2400"/>
                <a:t> </a:t>
              </a:r>
            </a:p>
          </p:txBody>
        </p:sp>
      </p:grpSp>
      <p:sp>
        <p:nvSpPr>
          <p:cNvPr id="153" name="Shape 153"/>
          <p:cNvSpPr/>
          <p:nvPr/>
        </p:nvSpPr>
        <p:spPr>
          <a:xfrm flipH="1">
            <a:off x="6520975" y="2333897"/>
            <a:ext cx="1" cy="6037351"/>
          </a:xfrm>
          <a:prstGeom prst="line">
            <a:avLst/>
          </a:prstGeom>
          <a:ln w="38100">
            <a:solidFill/>
            <a:miter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pic>
        <p:nvPicPr>
          <p:cNvPr id="154" name="image27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035075" y="1960576"/>
            <a:ext cx="5344161" cy="6299202"/>
          </a:xfrm>
          <a:prstGeom prst="rect">
            <a:avLst/>
          </a:prstGeom>
          <a:ln w="12700">
            <a:miter lim="400000"/>
          </a:ln>
        </p:spPr>
      </p:pic>
      <p:sp>
        <p:nvSpPr>
          <p:cNvPr id="155" name="Shape 155"/>
          <p:cNvSpPr/>
          <p:nvPr/>
        </p:nvSpPr>
        <p:spPr>
          <a:xfrm>
            <a:off x="1917750" y="315999"/>
            <a:ext cx="9169300" cy="8636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5600"/>
            </a:lvl1pPr>
          </a:lstStyle>
          <a:p>
            <a:pPr lvl="0">
              <a:defRPr sz="1800"/>
            </a:pPr>
            <a:r>
              <a:rPr sz="5600"/>
              <a:t>II.1) Prévision de la réactivité</a:t>
            </a: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image23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82070" y="2072046"/>
            <a:ext cx="4698918" cy="6299202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Shape 158"/>
          <p:cNvSpPr/>
          <p:nvPr/>
        </p:nvSpPr>
        <p:spPr>
          <a:xfrm flipH="1">
            <a:off x="2726813" y="5037036"/>
            <a:ext cx="1" cy="1843201"/>
          </a:xfrm>
          <a:prstGeom prst="line">
            <a:avLst/>
          </a:prstGeom>
          <a:ln w="25400">
            <a:solidFill>
              <a:srgbClr val="FFC000"/>
            </a:solidFill>
            <a:prstDash val="lgDash"/>
            <a:miter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sp>
        <p:nvSpPr>
          <p:cNvPr id="159" name="Shape 159"/>
          <p:cNvSpPr/>
          <p:nvPr/>
        </p:nvSpPr>
        <p:spPr>
          <a:xfrm>
            <a:off x="2726813" y="5037036"/>
            <a:ext cx="794223" cy="1"/>
          </a:xfrm>
          <a:prstGeom prst="line">
            <a:avLst/>
          </a:prstGeom>
          <a:ln w="25400">
            <a:solidFill>
              <a:srgbClr val="FFC000"/>
            </a:solidFill>
            <a:prstDash val="lgDash"/>
            <a:miter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sp>
        <p:nvSpPr>
          <p:cNvPr id="160" name="Shape 160"/>
          <p:cNvSpPr/>
          <p:nvPr/>
        </p:nvSpPr>
        <p:spPr>
          <a:xfrm>
            <a:off x="2726813" y="6788041"/>
            <a:ext cx="794223" cy="1"/>
          </a:xfrm>
          <a:prstGeom prst="line">
            <a:avLst/>
          </a:prstGeom>
          <a:ln w="25400">
            <a:solidFill>
              <a:srgbClr val="FFC000"/>
            </a:solidFill>
            <a:prstDash val="lgDash"/>
            <a:miter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grpSp>
        <p:nvGrpSpPr>
          <p:cNvPr id="163" name="Group 163"/>
          <p:cNvGrpSpPr/>
          <p:nvPr/>
        </p:nvGrpSpPr>
        <p:grpSpPr>
          <a:xfrm>
            <a:off x="3460655" y="4797482"/>
            <a:ext cx="863892" cy="492444"/>
            <a:chOff x="0" y="0"/>
            <a:chExt cx="863890" cy="492442"/>
          </a:xfrm>
        </p:grpSpPr>
        <p:sp>
          <p:nvSpPr>
            <p:cNvPr id="161" name="Shape 161"/>
            <p:cNvSpPr/>
            <p:nvPr/>
          </p:nvSpPr>
          <p:spPr>
            <a:xfrm>
              <a:off x="-1" y="0"/>
              <a:ext cx="863892" cy="492443"/>
            </a:xfrm>
            <a:prstGeom prst="rect">
              <a:avLst/>
            </a:prstGeom>
            <a:blipFill rotWithShape="1">
              <a:blip r:embed="rId3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lvl="0"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62" name="Shape 162"/>
            <p:cNvSpPr/>
            <p:nvPr/>
          </p:nvSpPr>
          <p:spPr>
            <a:xfrm>
              <a:off x="-1" y="0"/>
              <a:ext cx="863892" cy="4531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7" tIns="48767" rIns="48767" bIns="48767" numCol="1" anchor="t">
              <a:spAutoFit/>
            </a:bodyPr>
            <a:lstStyle>
              <a:lvl1pPr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2400"/>
                <a:t> </a:t>
              </a:r>
            </a:p>
          </p:txBody>
        </p:sp>
      </p:grpSp>
      <p:grpSp>
        <p:nvGrpSpPr>
          <p:cNvPr id="166" name="Group 166"/>
          <p:cNvGrpSpPr/>
          <p:nvPr/>
        </p:nvGrpSpPr>
        <p:grpSpPr>
          <a:xfrm>
            <a:off x="3521035" y="6541820"/>
            <a:ext cx="1449107" cy="492443"/>
            <a:chOff x="0" y="0"/>
            <a:chExt cx="1449106" cy="492442"/>
          </a:xfrm>
        </p:grpSpPr>
        <p:sp>
          <p:nvSpPr>
            <p:cNvPr id="164" name="Shape 164"/>
            <p:cNvSpPr/>
            <p:nvPr/>
          </p:nvSpPr>
          <p:spPr>
            <a:xfrm>
              <a:off x="-1" y="0"/>
              <a:ext cx="1449108" cy="492443"/>
            </a:xfrm>
            <a:prstGeom prst="rect">
              <a:avLst/>
            </a:prstGeom>
            <a:blipFill rotWithShape="1">
              <a:blip r:embed="rId4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lvl="0"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65" name="Shape 165"/>
            <p:cNvSpPr/>
            <p:nvPr/>
          </p:nvSpPr>
          <p:spPr>
            <a:xfrm>
              <a:off x="-1" y="0"/>
              <a:ext cx="1449108" cy="4531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7" tIns="48767" rIns="48767" bIns="48767" numCol="1" anchor="t">
              <a:spAutoFit/>
            </a:bodyPr>
            <a:lstStyle>
              <a:lvl1pPr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2400"/>
                <a:t> </a:t>
              </a:r>
            </a:p>
          </p:txBody>
        </p:sp>
      </p:grpSp>
      <p:sp>
        <p:nvSpPr>
          <p:cNvPr id="167" name="Shape 167"/>
          <p:cNvSpPr/>
          <p:nvPr/>
        </p:nvSpPr>
        <p:spPr>
          <a:xfrm flipH="1">
            <a:off x="6520975" y="2333897"/>
            <a:ext cx="1" cy="6037351"/>
          </a:xfrm>
          <a:prstGeom prst="line">
            <a:avLst/>
          </a:prstGeom>
          <a:ln w="38100">
            <a:solidFill/>
            <a:miter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sp>
        <p:nvSpPr>
          <p:cNvPr id="168" name="Shape 168"/>
          <p:cNvSpPr/>
          <p:nvPr/>
        </p:nvSpPr>
        <p:spPr>
          <a:xfrm>
            <a:off x="2595073" y="5876990"/>
            <a:ext cx="238640" cy="2386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732"/>
                </a:moveTo>
                <a:lnTo>
                  <a:pt x="1732" y="0"/>
                </a:lnTo>
                <a:lnTo>
                  <a:pt x="10800" y="9068"/>
                </a:lnTo>
                <a:lnTo>
                  <a:pt x="19868" y="0"/>
                </a:lnTo>
                <a:lnTo>
                  <a:pt x="21600" y="1732"/>
                </a:lnTo>
                <a:lnTo>
                  <a:pt x="12532" y="10800"/>
                </a:lnTo>
                <a:lnTo>
                  <a:pt x="21600" y="19868"/>
                </a:lnTo>
                <a:lnTo>
                  <a:pt x="19868" y="21600"/>
                </a:lnTo>
                <a:lnTo>
                  <a:pt x="10800" y="12532"/>
                </a:lnTo>
                <a:lnTo>
                  <a:pt x="1732" y="21600"/>
                </a:lnTo>
                <a:lnTo>
                  <a:pt x="0" y="19868"/>
                </a:lnTo>
                <a:lnTo>
                  <a:pt x="9068" y="10800"/>
                </a:lnTo>
                <a:close/>
              </a:path>
            </a:pathLst>
          </a:custGeom>
          <a:solidFill>
            <a:srgbClr val="FFC000"/>
          </a:solidFill>
          <a:ln w="12700">
            <a:solidFill>
              <a:srgbClr val="FFC000"/>
            </a:solidFill>
            <a:miter/>
          </a:ln>
        </p:spPr>
        <p:txBody>
          <a:bodyPr lIns="48767" tIns="48767" rIns="48767" bIns="48767" anchor="ctr"/>
          <a:lstStyle/>
          <a:p>
            <a:pPr lvl="0" defTabSz="91440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grpSp>
        <p:nvGrpSpPr>
          <p:cNvPr id="171" name="Group 171"/>
          <p:cNvGrpSpPr/>
          <p:nvPr/>
        </p:nvGrpSpPr>
        <p:grpSpPr>
          <a:xfrm>
            <a:off x="1584925" y="6207509"/>
            <a:ext cx="696686" cy="492444"/>
            <a:chOff x="0" y="0"/>
            <a:chExt cx="696684" cy="492442"/>
          </a:xfrm>
        </p:grpSpPr>
        <p:sp>
          <p:nvSpPr>
            <p:cNvPr id="169" name="Shape 169"/>
            <p:cNvSpPr/>
            <p:nvPr/>
          </p:nvSpPr>
          <p:spPr>
            <a:xfrm>
              <a:off x="-1" y="0"/>
              <a:ext cx="696686" cy="492443"/>
            </a:xfrm>
            <a:prstGeom prst="rect">
              <a:avLst/>
            </a:prstGeom>
            <a:blipFill rotWithShape="1">
              <a:blip r:embed="rId5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lvl="0"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70" name="Shape 170"/>
            <p:cNvSpPr/>
            <p:nvPr/>
          </p:nvSpPr>
          <p:spPr>
            <a:xfrm>
              <a:off x="-1" y="0"/>
              <a:ext cx="696686" cy="4531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7" tIns="48767" rIns="48767" bIns="48767" numCol="1" anchor="t">
              <a:spAutoFit/>
            </a:bodyPr>
            <a:lstStyle>
              <a:lvl1pPr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2400"/>
                <a:t> </a:t>
              </a:r>
            </a:p>
          </p:txBody>
        </p:sp>
      </p:grpSp>
      <p:pic>
        <p:nvPicPr>
          <p:cNvPr id="172" name="image27.png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035075" y="1960576"/>
            <a:ext cx="5344161" cy="6299202"/>
          </a:xfrm>
          <a:prstGeom prst="rect">
            <a:avLst/>
          </a:prstGeom>
          <a:ln w="12700">
            <a:miter lim="400000"/>
          </a:ln>
        </p:spPr>
      </p:pic>
      <p:sp>
        <p:nvSpPr>
          <p:cNvPr id="173" name="Shape 173"/>
          <p:cNvSpPr/>
          <p:nvPr/>
        </p:nvSpPr>
        <p:spPr>
          <a:xfrm>
            <a:off x="932121" y="8888124"/>
            <a:ext cx="3023617" cy="808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/>
          <a:p>
            <a:pPr lvl="0" marL="457200" indent="-457200" defTabSz="914400">
              <a:buSzPct val="100000"/>
              <a:buFont typeface="Wingdings"/>
              <a:buChar char="à"/>
              <a:defRPr sz="1800"/>
            </a:pPr>
            <a:r>
              <a:rPr sz="2400">
                <a:latin typeface="Calibri"/>
                <a:ea typeface="Calibri"/>
                <a:cs typeface="Calibri"/>
                <a:sym typeface="Calibri"/>
              </a:rPr>
              <a:t>Réaction 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defRPr sz="1800"/>
            </a:pPr>
            <a:r>
              <a:rPr sz="2400">
                <a:latin typeface="Calibri"/>
                <a:ea typeface="Calibri"/>
                <a:cs typeface="Calibri"/>
                <a:sym typeface="Calibri"/>
              </a:rPr>
              <a:t>possible</a:t>
            </a:r>
          </a:p>
        </p:txBody>
      </p:sp>
      <p:sp>
        <p:nvSpPr>
          <p:cNvPr id="174" name="Shape 174"/>
          <p:cNvSpPr/>
          <p:nvPr/>
        </p:nvSpPr>
        <p:spPr>
          <a:xfrm>
            <a:off x="1917750" y="315999"/>
            <a:ext cx="9169300" cy="8636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5600"/>
            </a:lvl1pPr>
          </a:lstStyle>
          <a:p>
            <a:pPr lvl="0">
              <a:defRPr sz="1800"/>
            </a:pPr>
            <a:r>
              <a:rPr sz="5600"/>
              <a:t>II.1) Prévision de la réactivité</a:t>
            </a: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image23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82070" y="2072046"/>
            <a:ext cx="4698918" cy="6299202"/>
          </a:xfrm>
          <a:prstGeom prst="rect">
            <a:avLst/>
          </a:prstGeom>
          <a:ln w="12700">
            <a:miter lim="400000"/>
          </a:ln>
        </p:spPr>
      </p:pic>
      <p:sp>
        <p:nvSpPr>
          <p:cNvPr id="177" name="Shape 177"/>
          <p:cNvSpPr/>
          <p:nvPr/>
        </p:nvSpPr>
        <p:spPr>
          <a:xfrm flipH="1">
            <a:off x="2726813" y="5037036"/>
            <a:ext cx="1" cy="1843201"/>
          </a:xfrm>
          <a:prstGeom prst="line">
            <a:avLst/>
          </a:prstGeom>
          <a:ln w="25400">
            <a:solidFill>
              <a:srgbClr val="FFC000"/>
            </a:solidFill>
            <a:prstDash val="lgDash"/>
            <a:miter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sp>
        <p:nvSpPr>
          <p:cNvPr id="178" name="Shape 178"/>
          <p:cNvSpPr/>
          <p:nvPr/>
        </p:nvSpPr>
        <p:spPr>
          <a:xfrm>
            <a:off x="2726813" y="5037036"/>
            <a:ext cx="794223" cy="1"/>
          </a:xfrm>
          <a:prstGeom prst="line">
            <a:avLst/>
          </a:prstGeom>
          <a:ln w="25400">
            <a:solidFill>
              <a:srgbClr val="FFC000"/>
            </a:solidFill>
            <a:prstDash val="lgDash"/>
            <a:miter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sp>
        <p:nvSpPr>
          <p:cNvPr id="179" name="Shape 179"/>
          <p:cNvSpPr/>
          <p:nvPr/>
        </p:nvSpPr>
        <p:spPr>
          <a:xfrm>
            <a:off x="2726813" y="6788041"/>
            <a:ext cx="794223" cy="1"/>
          </a:xfrm>
          <a:prstGeom prst="line">
            <a:avLst/>
          </a:prstGeom>
          <a:ln w="25400">
            <a:solidFill>
              <a:srgbClr val="FFC000"/>
            </a:solidFill>
            <a:prstDash val="lgDash"/>
            <a:miter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grpSp>
        <p:nvGrpSpPr>
          <p:cNvPr id="182" name="Group 182"/>
          <p:cNvGrpSpPr/>
          <p:nvPr/>
        </p:nvGrpSpPr>
        <p:grpSpPr>
          <a:xfrm>
            <a:off x="3460655" y="4797482"/>
            <a:ext cx="863892" cy="492444"/>
            <a:chOff x="0" y="0"/>
            <a:chExt cx="863890" cy="492442"/>
          </a:xfrm>
        </p:grpSpPr>
        <p:sp>
          <p:nvSpPr>
            <p:cNvPr id="180" name="Shape 180"/>
            <p:cNvSpPr/>
            <p:nvPr/>
          </p:nvSpPr>
          <p:spPr>
            <a:xfrm>
              <a:off x="-1" y="0"/>
              <a:ext cx="863892" cy="492443"/>
            </a:xfrm>
            <a:prstGeom prst="rect">
              <a:avLst/>
            </a:prstGeom>
            <a:blipFill rotWithShape="1">
              <a:blip r:embed="rId3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lvl="0"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81" name="Shape 181"/>
            <p:cNvSpPr/>
            <p:nvPr/>
          </p:nvSpPr>
          <p:spPr>
            <a:xfrm>
              <a:off x="-1" y="0"/>
              <a:ext cx="863892" cy="4531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7" tIns="48767" rIns="48767" bIns="48767" numCol="1" anchor="t">
              <a:spAutoFit/>
            </a:bodyPr>
            <a:lstStyle>
              <a:lvl1pPr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2400"/>
                <a:t> </a:t>
              </a:r>
            </a:p>
          </p:txBody>
        </p:sp>
      </p:grpSp>
      <p:grpSp>
        <p:nvGrpSpPr>
          <p:cNvPr id="185" name="Group 185"/>
          <p:cNvGrpSpPr/>
          <p:nvPr/>
        </p:nvGrpSpPr>
        <p:grpSpPr>
          <a:xfrm>
            <a:off x="3521035" y="6541820"/>
            <a:ext cx="1449107" cy="492443"/>
            <a:chOff x="0" y="0"/>
            <a:chExt cx="1449106" cy="492442"/>
          </a:xfrm>
        </p:grpSpPr>
        <p:sp>
          <p:nvSpPr>
            <p:cNvPr id="183" name="Shape 183"/>
            <p:cNvSpPr/>
            <p:nvPr/>
          </p:nvSpPr>
          <p:spPr>
            <a:xfrm>
              <a:off x="-1" y="0"/>
              <a:ext cx="1449108" cy="492443"/>
            </a:xfrm>
            <a:prstGeom prst="rect">
              <a:avLst/>
            </a:prstGeom>
            <a:blipFill rotWithShape="1">
              <a:blip r:embed="rId4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lvl="0"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84" name="Shape 184"/>
            <p:cNvSpPr/>
            <p:nvPr/>
          </p:nvSpPr>
          <p:spPr>
            <a:xfrm>
              <a:off x="-1" y="0"/>
              <a:ext cx="1449108" cy="4531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7" tIns="48767" rIns="48767" bIns="48767" numCol="1" anchor="t">
              <a:spAutoFit/>
            </a:bodyPr>
            <a:lstStyle>
              <a:lvl1pPr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2400"/>
                <a:t> </a:t>
              </a:r>
            </a:p>
          </p:txBody>
        </p:sp>
      </p:grpSp>
      <p:sp>
        <p:nvSpPr>
          <p:cNvPr id="186" name="Shape 186"/>
          <p:cNvSpPr/>
          <p:nvPr/>
        </p:nvSpPr>
        <p:spPr>
          <a:xfrm flipH="1">
            <a:off x="6520975" y="2333897"/>
            <a:ext cx="1" cy="6037351"/>
          </a:xfrm>
          <a:prstGeom prst="line">
            <a:avLst/>
          </a:prstGeom>
          <a:ln w="38100">
            <a:solidFill/>
            <a:miter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sp>
        <p:nvSpPr>
          <p:cNvPr id="187" name="Shape 187"/>
          <p:cNvSpPr/>
          <p:nvPr/>
        </p:nvSpPr>
        <p:spPr>
          <a:xfrm>
            <a:off x="2595073" y="5876990"/>
            <a:ext cx="238640" cy="2386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732"/>
                </a:moveTo>
                <a:lnTo>
                  <a:pt x="1732" y="0"/>
                </a:lnTo>
                <a:lnTo>
                  <a:pt x="10800" y="9068"/>
                </a:lnTo>
                <a:lnTo>
                  <a:pt x="19868" y="0"/>
                </a:lnTo>
                <a:lnTo>
                  <a:pt x="21600" y="1732"/>
                </a:lnTo>
                <a:lnTo>
                  <a:pt x="12532" y="10800"/>
                </a:lnTo>
                <a:lnTo>
                  <a:pt x="21600" y="19868"/>
                </a:lnTo>
                <a:lnTo>
                  <a:pt x="19868" y="21600"/>
                </a:lnTo>
                <a:lnTo>
                  <a:pt x="10800" y="12532"/>
                </a:lnTo>
                <a:lnTo>
                  <a:pt x="1732" y="21600"/>
                </a:lnTo>
                <a:lnTo>
                  <a:pt x="0" y="19868"/>
                </a:lnTo>
                <a:lnTo>
                  <a:pt x="9068" y="10800"/>
                </a:lnTo>
                <a:close/>
              </a:path>
            </a:pathLst>
          </a:custGeom>
          <a:solidFill>
            <a:srgbClr val="FFC000"/>
          </a:solidFill>
          <a:ln w="12700">
            <a:solidFill>
              <a:srgbClr val="FFC000"/>
            </a:solidFill>
            <a:miter/>
          </a:ln>
        </p:spPr>
        <p:txBody>
          <a:bodyPr lIns="48767" tIns="48767" rIns="48767" bIns="48767" anchor="ctr"/>
          <a:lstStyle/>
          <a:p>
            <a:pPr lvl="0" defTabSz="91440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grpSp>
        <p:nvGrpSpPr>
          <p:cNvPr id="190" name="Group 190"/>
          <p:cNvGrpSpPr/>
          <p:nvPr/>
        </p:nvGrpSpPr>
        <p:grpSpPr>
          <a:xfrm>
            <a:off x="1584925" y="6207509"/>
            <a:ext cx="696686" cy="492444"/>
            <a:chOff x="0" y="0"/>
            <a:chExt cx="696684" cy="492442"/>
          </a:xfrm>
        </p:grpSpPr>
        <p:sp>
          <p:nvSpPr>
            <p:cNvPr id="188" name="Shape 188"/>
            <p:cNvSpPr/>
            <p:nvPr/>
          </p:nvSpPr>
          <p:spPr>
            <a:xfrm>
              <a:off x="-1" y="0"/>
              <a:ext cx="696686" cy="492443"/>
            </a:xfrm>
            <a:prstGeom prst="rect">
              <a:avLst/>
            </a:prstGeom>
            <a:blipFill rotWithShape="1">
              <a:blip r:embed="rId5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lvl="0"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89" name="Shape 189"/>
            <p:cNvSpPr/>
            <p:nvPr/>
          </p:nvSpPr>
          <p:spPr>
            <a:xfrm>
              <a:off x="-1" y="0"/>
              <a:ext cx="696686" cy="4531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7" tIns="48767" rIns="48767" bIns="48767" numCol="1" anchor="t">
              <a:spAutoFit/>
            </a:bodyPr>
            <a:lstStyle>
              <a:lvl1pPr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2400"/>
                <a:t> </a:t>
              </a:r>
            </a:p>
          </p:txBody>
        </p:sp>
      </p:grpSp>
      <p:pic>
        <p:nvPicPr>
          <p:cNvPr id="191" name="image27.png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035075" y="1960576"/>
            <a:ext cx="5344161" cy="6299202"/>
          </a:xfrm>
          <a:prstGeom prst="rect">
            <a:avLst/>
          </a:prstGeom>
          <a:ln w="12700">
            <a:miter lim="400000"/>
          </a:ln>
        </p:spPr>
      </p:pic>
      <p:sp>
        <p:nvSpPr>
          <p:cNvPr id="192" name="Shape 192"/>
          <p:cNvSpPr/>
          <p:nvPr/>
        </p:nvSpPr>
        <p:spPr>
          <a:xfrm>
            <a:off x="9981183" y="4296288"/>
            <a:ext cx="3023617" cy="808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/>
          <a:p>
            <a:pPr lvl="0" defTabSz="914400">
              <a:defRPr sz="1800"/>
            </a:pPr>
            <a:r>
              <a:rPr sz="2400"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rPr sz="2400">
                <a:latin typeface="Calibri"/>
                <a:ea typeface="Calibri"/>
                <a:cs typeface="Calibri"/>
                <a:sym typeface="Calibri"/>
              </a:rPr>
              <a:t>Pas de réaction possible</a:t>
            </a:r>
          </a:p>
        </p:txBody>
      </p:sp>
      <p:sp>
        <p:nvSpPr>
          <p:cNvPr id="193" name="Shape 193"/>
          <p:cNvSpPr/>
          <p:nvPr/>
        </p:nvSpPr>
        <p:spPr>
          <a:xfrm>
            <a:off x="-466797" y="4335250"/>
            <a:ext cx="3023617" cy="808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/>
          <a:p>
            <a:pPr lvl="0" marL="457200" indent="-457200" defTabSz="914400">
              <a:buSzPct val="100000"/>
              <a:buFont typeface="Wingdings"/>
              <a:buChar char="à"/>
              <a:defRPr sz="1800"/>
            </a:pPr>
            <a:r>
              <a:rPr sz="2400">
                <a:latin typeface="Calibri"/>
                <a:ea typeface="Calibri"/>
                <a:cs typeface="Calibri"/>
                <a:sym typeface="Calibri"/>
              </a:rPr>
              <a:t>Réaction 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defRPr sz="1800"/>
            </a:pPr>
            <a:r>
              <a:rPr sz="2400">
                <a:latin typeface="Calibri"/>
                <a:ea typeface="Calibri"/>
                <a:cs typeface="Calibri"/>
                <a:sym typeface="Calibri"/>
              </a:rPr>
              <a:t>possible</a:t>
            </a:r>
          </a:p>
        </p:txBody>
      </p:sp>
      <p:sp>
        <p:nvSpPr>
          <p:cNvPr id="194" name="Shape 194"/>
          <p:cNvSpPr/>
          <p:nvPr/>
        </p:nvSpPr>
        <p:spPr>
          <a:xfrm>
            <a:off x="1917750" y="315999"/>
            <a:ext cx="9169300" cy="8636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5600"/>
            </a:lvl1pPr>
          </a:lstStyle>
          <a:p>
            <a:pPr lvl="0">
              <a:defRPr sz="1800"/>
            </a:pPr>
            <a:r>
              <a:rPr sz="5600"/>
              <a:t>II.1) Prévision de la réactivité</a:t>
            </a: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197" name="Shape 197"/>
          <p:cNvSpPr/>
          <p:nvPr/>
        </p:nvSpPr>
        <p:spPr>
          <a:xfrm>
            <a:off x="1917750" y="315999"/>
            <a:ext cx="9169300" cy="8636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5600"/>
            </a:lvl1pPr>
          </a:lstStyle>
          <a:p>
            <a:pPr lvl="0">
              <a:defRPr sz="1800"/>
            </a:pPr>
            <a:r>
              <a:rPr sz="5600"/>
              <a:t>II.1) Prévision de la réactivité</a:t>
            </a:r>
          </a:p>
        </p:txBody>
      </p:sp>
      <p:pic>
        <p:nvPicPr>
          <p:cNvPr id="198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4148" y="2878967"/>
            <a:ext cx="12596504" cy="3995666"/>
          </a:xfrm>
          <a:prstGeom prst="rect">
            <a:avLst/>
          </a:prstGeom>
          <a:ln w="12700">
            <a:miter lim="400000"/>
          </a:ln>
        </p:spPr>
      </p:pic>
      <p:sp>
        <p:nvSpPr>
          <p:cNvPr id="199" name="Shape 199"/>
          <p:cNvSpPr/>
          <p:nvPr/>
        </p:nvSpPr>
        <p:spPr>
          <a:xfrm>
            <a:off x="4519869" y="6904983"/>
            <a:ext cx="995469" cy="698501"/>
          </a:xfrm>
          <a:prstGeom prst="rect">
            <a:avLst/>
          </a:prstGeom>
          <a:ln w="50800">
            <a:solidFill>
              <a:srgbClr val="94175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i</a:t>
            </a:r>
            <a:r>
              <a:rPr sz="2600"/>
              <a:t>a</a:t>
            </a:r>
            <a:r>
              <a:rPr sz="3600"/>
              <a:t>&gt;i</a:t>
            </a:r>
            <a:r>
              <a:rPr sz="2500"/>
              <a:t>b</a:t>
            </a:r>
          </a:p>
        </p:txBody>
      </p:sp>
      <p:sp>
        <p:nvSpPr>
          <p:cNvPr id="200" name="Shape 200"/>
          <p:cNvSpPr/>
          <p:nvPr/>
        </p:nvSpPr>
        <p:spPr>
          <a:xfrm>
            <a:off x="9126735" y="6904983"/>
            <a:ext cx="3774481" cy="698501"/>
          </a:xfrm>
          <a:prstGeom prst="rect">
            <a:avLst/>
          </a:prstGeom>
          <a:ln w="50800">
            <a:solidFill>
              <a:srgbClr val="94175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Blocage cinétique</a:t>
            </a:r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image28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53078" y="2002101"/>
            <a:ext cx="6898641" cy="6278881"/>
          </a:xfrm>
          <a:prstGeom prst="rect">
            <a:avLst/>
          </a:prstGeom>
          <a:ln w="12700">
            <a:miter lim="400000"/>
          </a:ln>
        </p:spPr>
      </p:pic>
      <p:sp>
        <p:nvSpPr>
          <p:cNvPr id="203" name="Shape 203"/>
          <p:cNvSpPr/>
          <p:nvPr/>
        </p:nvSpPr>
        <p:spPr>
          <a:xfrm>
            <a:off x="1917750" y="315999"/>
            <a:ext cx="9169300" cy="8636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5600"/>
            </a:lvl1pPr>
          </a:lstStyle>
          <a:p>
            <a:pPr lvl="0">
              <a:defRPr sz="1800"/>
            </a:pPr>
            <a:r>
              <a:rPr sz="5600"/>
              <a:t>II.1) Prévision de la réactivité</a:t>
            </a:r>
          </a:p>
        </p:txBody>
      </p:sp>
      <p:sp>
        <p:nvSpPr>
          <p:cNvPr id="204" name="Shape 204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888888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" name="image28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53078" y="2002101"/>
            <a:ext cx="6898641" cy="6278881"/>
          </a:xfrm>
          <a:prstGeom prst="rect">
            <a:avLst/>
          </a:prstGeom>
          <a:ln w="12700">
            <a:miter lim="400000"/>
          </a:ln>
        </p:spPr>
      </p:pic>
      <p:sp>
        <p:nvSpPr>
          <p:cNvPr id="207" name="Shape 207"/>
          <p:cNvSpPr/>
          <p:nvPr/>
        </p:nvSpPr>
        <p:spPr>
          <a:xfrm flipH="1">
            <a:off x="5364477" y="3936275"/>
            <a:ext cx="1" cy="3915374"/>
          </a:xfrm>
          <a:prstGeom prst="line">
            <a:avLst/>
          </a:prstGeom>
          <a:ln w="25400">
            <a:solidFill>
              <a:srgbClr val="FFC000"/>
            </a:solidFill>
            <a:prstDash val="lgDash"/>
            <a:miter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sp>
        <p:nvSpPr>
          <p:cNvPr id="208" name="Shape 208"/>
          <p:cNvSpPr/>
          <p:nvPr/>
        </p:nvSpPr>
        <p:spPr>
          <a:xfrm>
            <a:off x="5245158" y="5774642"/>
            <a:ext cx="238640" cy="2386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732"/>
                </a:moveTo>
                <a:lnTo>
                  <a:pt x="1732" y="0"/>
                </a:lnTo>
                <a:lnTo>
                  <a:pt x="10800" y="9068"/>
                </a:lnTo>
                <a:lnTo>
                  <a:pt x="19868" y="0"/>
                </a:lnTo>
                <a:lnTo>
                  <a:pt x="21600" y="1732"/>
                </a:lnTo>
                <a:lnTo>
                  <a:pt x="12532" y="10800"/>
                </a:lnTo>
                <a:lnTo>
                  <a:pt x="21600" y="19868"/>
                </a:lnTo>
                <a:lnTo>
                  <a:pt x="19868" y="21600"/>
                </a:lnTo>
                <a:lnTo>
                  <a:pt x="10800" y="12532"/>
                </a:lnTo>
                <a:lnTo>
                  <a:pt x="1732" y="21600"/>
                </a:lnTo>
                <a:lnTo>
                  <a:pt x="0" y="19868"/>
                </a:lnTo>
                <a:lnTo>
                  <a:pt x="9068" y="10800"/>
                </a:lnTo>
                <a:close/>
              </a:path>
            </a:pathLst>
          </a:custGeom>
          <a:solidFill>
            <a:srgbClr val="FFC000"/>
          </a:solidFill>
          <a:ln w="12700">
            <a:solidFill>
              <a:srgbClr val="FFC000"/>
            </a:solidFill>
            <a:miter/>
          </a:ln>
        </p:spPr>
        <p:txBody>
          <a:bodyPr lIns="48767" tIns="48767" rIns="48767" bIns="48767" anchor="ctr"/>
          <a:lstStyle/>
          <a:p>
            <a:pPr lvl="0" defTabSz="91440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grpSp>
        <p:nvGrpSpPr>
          <p:cNvPr id="211" name="Group 211"/>
          <p:cNvGrpSpPr/>
          <p:nvPr/>
        </p:nvGrpSpPr>
        <p:grpSpPr>
          <a:xfrm>
            <a:off x="4371509" y="4895319"/>
            <a:ext cx="696686" cy="492444"/>
            <a:chOff x="0" y="0"/>
            <a:chExt cx="696684" cy="492442"/>
          </a:xfrm>
        </p:grpSpPr>
        <p:sp>
          <p:nvSpPr>
            <p:cNvPr id="209" name="Shape 209"/>
            <p:cNvSpPr/>
            <p:nvPr/>
          </p:nvSpPr>
          <p:spPr>
            <a:xfrm>
              <a:off x="-1" y="0"/>
              <a:ext cx="696686" cy="492443"/>
            </a:xfrm>
            <a:prstGeom prst="rect">
              <a:avLst/>
            </a:prstGeom>
            <a:blipFill rotWithShape="1">
              <a:blip r:embed="rId3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lvl="0"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10" name="Shape 210"/>
            <p:cNvSpPr/>
            <p:nvPr/>
          </p:nvSpPr>
          <p:spPr>
            <a:xfrm>
              <a:off x="-1" y="0"/>
              <a:ext cx="696686" cy="4531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7" tIns="48767" rIns="48767" bIns="48767" numCol="1" anchor="t">
              <a:spAutoFit/>
            </a:bodyPr>
            <a:lstStyle>
              <a:lvl1pPr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2400"/>
                <a:t> </a:t>
              </a:r>
            </a:p>
          </p:txBody>
        </p:sp>
      </p:grpSp>
      <p:sp>
        <p:nvSpPr>
          <p:cNvPr id="212" name="Shape 212"/>
          <p:cNvSpPr/>
          <p:nvPr/>
        </p:nvSpPr>
        <p:spPr>
          <a:xfrm>
            <a:off x="1917750" y="315999"/>
            <a:ext cx="9169300" cy="8636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5600"/>
            </a:lvl1pPr>
          </a:lstStyle>
          <a:p>
            <a:pPr lvl="0">
              <a:defRPr sz="1800"/>
            </a:pPr>
            <a:r>
              <a:rPr sz="5600"/>
              <a:t>II.1) Prévision de la réactivité</a:t>
            </a:r>
          </a:p>
        </p:txBody>
      </p:sp>
      <p:sp>
        <p:nvSpPr>
          <p:cNvPr id="213" name="Shape 213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888888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" name="image28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53078" y="2002101"/>
            <a:ext cx="6898641" cy="6278881"/>
          </a:xfrm>
          <a:prstGeom prst="rect">
            <a:avLst/>
          </a:prstGeom>
          <a:ln w="12700">
            <a:miter lim="400000"/>
          </a:ln>
        </p:spPr>
      </p:pic>
      <p:sp>
        <p:nvSpPr>
          <p:cNvPr id="216" name="Shape 216"/>
          <p:cNvSpPr/>
          <p:nvPr/>
        </p:nvSpPr>
        <p:spPr>
          <a:xfrm flipH="1">
            <a:off x="5364477" y="3936275"/>
            <a:ext cx="1" cy="3915374"/>
          </a:xfrm>
          <a:prstGeom prst="line">
            <a:avLst/>
          </a:prstGeom>
          <a:ln w="25400">
            <a:solidFill>
              <a:srgbClr val="FFC000"/>
            </a:solidFill>
            <a:prstDash val="lgDash"/>
            <a:miter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sp>
        <p:nvSpPr>
          <p:cNvPr id="217" name="Shape 217"/>
          <p:cNvSpPr/>
          <p:nvPr/>
        </p:nvSpPr>
        <p:spPr>
          <a:xfrm>
            <a:off x="5245158" y="5774642"/>
            <a:ext cx="238640" cy="2386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732"/>
                </a:moveTo>
                <a:lnTo>
                  <a:pt x="1732" y="0"/>
                </a:lnTo>
                <a:lnTo>
                  <a:pt x="10800" y="9068"/>
                </a:lnTo>
                <a:lnTo>
                  <a:pt x="19868" y="0"/>
                </a:lnTo>
                <a:lnTo>
                  <a:pt x="21600" y="1732"/>
                </a:lnTo>
                <a:lnTo>
                  <a:pt x="12532" y="10800"/>
                </a:lnTo>
                <a:lnTo>
                  <a:pt x="21600" y="19868"/>
                </a:lnTo>
                <a:lnTo>
                  <a:pt x="19868" y="21600"/>
                </a:lnTo>
                <a:lnTo>
                  <a:pt x="10800" y="12532"/>
                </a:lnTo>
                <a:lnTo>
                  <a:pt x="1732" y="21600"/>
                </a:lnTo>
                <a:lnTo>
                  <a:pt x="0" y="19868"/>
                </a:lnTo>
                <a:lnTo>
                  <a:pt x="9068" y="10800"/>
                </a:lnTo>
                <a:close/>
              </a:path>
            </a:pathLst>
          </a:custGeom>
          <a:solidFill>
            <a:srgbClr val="FFC000"/>
          </a:solidFill>
          <a:ln w="12700">
            <a:solidFill>
              <a:srgbClr val="FFC000"/>
            </a:solidFill>
            <a:miter/>
          </a:ln>
        </p:spPr>
        <p:txBody>
          <a:bodyPr lIns="48767" tIns="48767" rIns="48767" bIns="48767" anchor="ctr"/>
          <a:lstStyle/>
          <a:p>
            <a:pPr lvl="0" defTabSz="91440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18" name="Shape 218"/>
          <p:cNvSpPr/>
          <p:nvPr/>
        </p:nvSpPr>
        <p:spPr>
          <a:xfrm>
            <a:off x="4997556" y="5682762"/>
            <a:ext cx="1" cy="342656"/>
          </a:xfrm>
          <a:prstGeom prst="line">
            <a:avLst/>
          </a:prstGeom>
          <a:ln w="25400">
            <a:solidFill>
              <a:srgbClr val="7030A0"/>
            </a:solidFill>
            <a:prstDash val="lgDash"/>
            <a:miter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sp>
        <p:nvSpPr>
          <p:cNvPr id="219" name="Shape 219"/>
          <p:cNvSpPr/>
          <p:nvPr/>
        </p:nvSpPr>
        <p:spPr>
          <a:xfrm>
            <a:off x="4916357" y="5802274"/>
            <a:ext cx="159489" cy="1594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682"/>
                </a:moveTo>
                <a:lnTo>
                  <a:pt x="2682" y="0"/>
                </a:lnTo>
                <a:lnTo>
                  <a:pt x="10800" y="8118"/>
                </a:lnTo>
                <a:lnTo>
                  <a:pt x="18918" y="0"/>
                </a:lnTo>
                <a:lnTo>
                  <a:pt x="21600" y="2682"/>
                </a:lnTo>
                <a:lnTo>
                  <a:pt x="13482" y="10800"/>
                </a:lnTo>
                <a:lnTo>
                  <a:pt x="21600" y="18918"/>
                </a:lnTo>
                <a:lnTo>
                  <a:pt x="18918" y="21600"/>
                </a:lnTo>
                <a:lnTo>
                  <a:pt x="10800" y="13482"/>
                </a:lnTo>
                <a:lnTo>
                  <a:pt x="2682" y="21600"/>
                </a:lnTo>
                <a:lnTo>
                  <a:pt x="0" y="18918"/>
                </a:lnTo>
                <a:lnTo>
                  <a:pt x="8118" y="10800"/>
                </a:lnTo>
                <a:close/>
              </a:path>
            </a:pathLst>
          </a:custGeom>
          <a:solidFill>
            <a:srgbClr val="7030A0"/>
          </a:solidFill>
          <a:ln w="12700">
            <a:solidFill>
              <a:srgbClr val="7030A0"/>
            </a:solidFill>
            <a:miter/>
          </a:ln>
        </p:spPr>
        <p:txBody>
          <a:bodyPr lIns="48767" tIns="48767" rIns="48767" bIns="48767" anchor="ctr"/>
          <a:lstStyle/>
          <a:p>
            <a:pPr lvl="0" defTabSz="91440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grpSp>
        <p:nvGrpSpPr>
          <p:cNvPr id="222" name="Group 222"/>
          <p:cNvGrpSpPr/>
          <p:nvPr/>
        </p:nvGrpSpPr>
        <p:grpSpPr>
          <a:xfrm>
            <a:off x="4071222" y="5190318"/>
            <a:ext cx="696685" cy="492444"/>
            <a:chOff x="0" y="0"/>
            <a:chExt cx="696684" cy="492442"/>
          </a:xfrm>
        </p:grpSpPr>
        <p:sp>
          <p:nvSpPr>
            <p:cNvPr id="220" name="Shape 220"/>
            <p:cNvSpPr/>
            <p:nvPr/>
          </p:nvSpPr>
          <p:spPr>
            <a:xfrm>
              <a:off x="-1" y="0"/>
              <a:ext cx="696686" cy="492443"/>
            </a:xfrm>
            <a:prstGeom prst="rect">
              <a:avLst/>
            </a:prstGeom>
            <a:blipFill rotWithShape="1">
              <a:blip r:embed="rId3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lvl="0"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21" name="Shape 221"/>
            <p:cNvSpPr/>
            <p:nvPr/>
          </p:nvSpPr>
          <p:spPr>
            <a:xfrm>
              <a:off x="-1" y="0"/>
              <a:ext cx="696686" cy="4531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7" tIns="48767" rIns="48767" bIns="48767" numCol="1" anchor="t">
              <a:spAutoFit/>
            </a:bodyPr>
            <a:lstStyle>
              <a:lvl1pPr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2400"/>
                <a:t> </a:t>
              </a:r>
            </a:p>
          </p:txBody>
        </p:sp>
      </p:grpSp>
      <p:grpSp>
        <p:nvGrpSpPr>
          <p:cNvPr id="225" name="Group 225"/>
          <p:cNvGrpSpPr/>
          <p:nvPr/>
        </p:nvGrpSpPr>
        <p:grpSpPr>
          <a:xfrm>
            <a:off x="4371509" y="4895319"/>
            <a:ext cx="696686" cy="492444"/>
            <a:chOff x="0" y="0"/>
            <a:chExt cx="696684" cy="492442"/>
          </a:xfrm>
        </p:grpSpPr>
        <p:sp>
          <p:nvSpPr>
            <p:cNvPr id="223" name="Shape 223"/>
            <p:cNvSpPr/>
            <p:nvPr/>
          </p:nvSpPr>
          <p:spPr>
            <a:xfrm>
              <a:off x="-1" y="0"/>
              <a:ext cx="696686" cy="492443"/>
            </a:xfrm>
            <a:prstGeom prst="rect">
              <a:avLst/>
            </a:prstGeom>
            <a:blipFill rotWithShape="1">
              <a:blip r:embed="rId4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lvl="0"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24" name="Shape 224"/>
            <p:cNvSpPr/>
            <p:nvPr/>
          </p:nvSpPr>
          <p:spPr>
            <a:xfrm>
              <a:off x="-1" y="0"/>
              <a:ext cx="696686" cy="4531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7" tIns="48767" rIns="48767" bIns="48767" numCol="1" anchor="t">
              <a:spAutoFit/>
            </a:bodyPr>
            <a:lstStyle>
              <a:lvl1pPr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2400"/>
                <a:t> </a:t>
              </a:r>
            </a:p>
          </p:txBody>
        </p:sp>
      </p:grpSp>
      <p:sp>
        <p:nvSpPr>
          <p:cNvPr id="226" name="Shape 226"/>
          <p:cNvSpPr/>
          <p:nvPr/>
        </p:nvSpPr>
        <p:spPr>
          <a:xfrm>
            <a:off x="1917750" y="315999"/>
            <a:ext cx="9169300" cy="8636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5600"/>
            </a:lvl1pPr>
          </a:lstStyle>
          <a:p>
            <a:pPr lvl="0">
              <a:defRPr sz="1800"/>
            </a:pPr>
            <a:r>
              <a:rPr sz="5600"/>
              <a:t>II.1) Prévision de la réactivité</a:t>
            </a:r>
          </a:p>
        </p:txBody>
      </p:sp>
      <p:sp>
        <p:nvSpPr>
          <p:cNvPr id="227" name="Shape 227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888888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" name="image28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53078" y="2002101"/>
            <a:ext cx="6898641" cy="6278881"/>
          </a:xfrm>
          <a:prstGeom prst="rect">
            <a:avLst/>
          </a:prstGeom>
          <a:ln w="12700">
            <a:miter lim="400000"/>
          </a:ln>
        </p:spPr>
      </p:pic>
      <p:sp>
        <p:nvSpPr>
          <p:cNvPr id="230" name="Shape 230"/>
          <p:cNvSpPr/>
          <p:nvPr/>
        </p:nvSpPr>
        <p:spPr>
          <a:xfrm flipH="1">
            <a:off x="5364477" y="3936275"/>
            <a:ext cx="1" cy="3915374"/>
          </a:xfrm>
          <a:prstGeom prst="line">
            <a:avLst/>
          </a:prstGeom>
          <a:ln w="25400">
            <a:solidFill>
              <a:srgbClr val="FFC000"/>
            </a:solidFill>
            <a:prstDash val="lgDash"/>
            <a:miter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sp>
        <p:nvSpPr>
          <p:cNvPr id="231" name="Shape 231"/>
          <p:cNvSpPr/>
          <p:nvPr/>
        </p:nvSpPr>
        <p:spPr>
          <a:xfrm>
            <a:off x="5245158" y="5774642"/>
            <a:ext cx="238640" cy="2386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732"/>
                </a:moveTo>
                <a:lnTo>
                  <a:pt x="1732" y="0"/>
                </a:lnTo>
                <a:lnTo>
                  <a:pt x="10800" y="9068"/>
                </a:lnTo>
                <a:lnTo>
                  <a:pt x="19868" y="0"/>
                </a:lnTo>
                <a:lnTo>
                  <a:pt x="21600" y="1732"/>
                </a:lnTo>
                <a:lnTo>
                  <a:pt x="12532" y="10800"/>
                </a:lnTo>
                <a:lnTo>
                  <a:pt x="21600" y="19868"/>
                </a:lnTo>
                <a:lnTo>
                  <a:pt x="19868" y="21600"/>
                </a:lnTo>
                <a:lnTo>
                  <a:pt x="10800" y="12532"/>
                </a:lnTo>
                <a:lnTo>
                  <a:pt x="1732" y="21600"/>
                </a:lnTo>
                <a:lnTo>
                  <a:pt x="0" y="19868"/>
                </a:lnTo>
                <a:lnTo>
                  <a:pt x="9068" y="10800"/>
                </a:lnTo>
                <a:close/>
              </a:path>
            </a:pathLst>
          </a:custGeom>
          <a:solidFill>
            <a:srgbClr val="FFC000"/>
          </a:solidFill>
          <a:ln w="12700">
            <a:solidFill>
              <a:srgbClr val="FFC000"/>
            </a:solidFill>
            <a:miter/>
          </a:ln>
        </p:spPr>
        <p:txBody>
          <a:bodyPr lIns="48767" tIns="48767" rIns="48767" bIns="48767" anchor="ctr"/>
          <a:lstStyle/>
          <a:p>
            <a:pPr lvl="0" defTabSz="91440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32" name="Shape 232"/>
          <p:cNvSpPr/>
          <p:nvPr/>
        </p:nvSpPr>
        <p:spPr>
          <a:xfrm>
            <a:off x="4997556" y="5682762"/>
            <a:ext cx="1" cy="342656"/>
          </a:xfrm>
          <a:prstGeom prst="line">
            <a:avLst/>
          </a:prstGeom>
          <a:ln w="25400">
            <a:solidFill>
              <a:srgbClr val="7030A0"/>
            </a:solidFill>
            <a:prstDash val="lgDash"/>
            <a:miter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sp>
        <p:nvSpPr>
          <p:cNvPr id="233" name="Shape 233"/>
          <p:cNvSpPr/>
          <p:nvPr/>
        </p:nvSpPr>
        <p:spPr>
          <a:xfrm>
            <a:off x="4916357" y="5802274"/>
            <a:ext cx="159489" cy="1594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682"/>
                </a:moveTo>
                <a:lnTo>
                  <a:pt x="2682" y="0"/>
                </a:lnTo>
                <a:lnTo>
                  <a:pt x="10800" y="8118"/>
                </a:lnTo>
                <a:lnTo>
                  <a:pt x="18918" y="0"/>
                </a:lnTo>
                <a:lnTo>
                  <a:pt x="21600" y="2682"/>
                </a:lnTo>
                <a:lnTo>
                  <a:pt x="13482" y="10800"/>
                </a:lnTo>
                <a:lnTo>
                  <a:pt x="21600" y="18918"/>
                </a:lnTo>
                <a:lnTo>
                  <a:pt x="18918" y="21600"/>
                </a:lnTo>
                <a:lnTo>
                  <a:pt x="10800" y="13482"/>
                </a:lnTo>
                <a:lnTo>
                  <a:pt x="2682" y="21600"/>
                </a:lnTo>
                <a:lnTo>
                  <a:pt x="0" y="18918"/>
                </a:lnTo>
                <a:lnTo>
                  <a:pt x="8118" y="10800"/>
                </a:lnTo>
                <a:close/>
              </a:path>
            </a:pathLst>
          </a:custGeom>
          <a:solidFill>
            <a:srgbClr val="7030A0"/>
          </a:solidFill>
          <a:ln w="12700">
            <a:solidFill>
              <a:srgbClr val="7030A0"/>
            </a:solidFill>
            <a:miter/>
          </a:ln>
        </p:spPr>
        <p:txBody>
          <a:bodyPr lIns="48767" tIns="48767" rIns="48767" bIns="48767" anchor="ctr"/>
          <a:lstStyle/>
          <a:p>
            <a:pPr lvl="0" defTabSz="91440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grpSp>
        <p:nvGrpSpPr>
          <p:cNvPr id="236" name="Group 236"/>
          <p:cNvGrpSpPr/>
          <p:nvPr/>
        </p:nvGrpSpPr>
        <p:grpSpPr>
          <a:xfrm>
            <a:off x="4071222" y="5190318"/>
            <a:ext cx="696685" cy="492444"/>
            <a:chOff x="0" y="0"/>
            <a:chExt cx="696684" cy="492442"/>
          </a:xfrm>
        </p:grpSpPr>
        <p:sp>
          <p:nvSpPr>
            <p:cNvPr id="234" name="Shape 234"/>
            <p:cNvSpPr/>
            <p:nvPr/>
          </p:nvSpPr>
          <p:spPr>
            <a:xfrm>
              <a:off x="-1" y="0"/>
              <a:ext cx="696686" cy="492443"/>
            </a:xfrm>
            <a:prstGeom prst="rect">
              <a:avLst/>
            </a:prstGeom>
            <a:blipFill rotWithShape="1">
              <a:blip r:embed="rId3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lvl="0"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35" name="Shape 235"/>
            <p:cNvSpPr/>
            <p:nvPr/>
          </p:nvSpPr>
          <p:spPr>
            <a:xfrm>
              <a:off x="-1" y="0"/>
              <a:ext cx="696686" cy="4531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7" tIns="48767" rIns="48767" bIns="48767" numCol="1" anchor="t">
              <a:spAutoFit/>
            </a:bodyPr>
            <a:lstStyle>
              <a:lvl1pPr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2400"/>
                <a:t> </a:t>
              </a:r>
            </a:p>
          </p:txBody>
        </p:sp>
      </p:grpSp>
      <p:sp>
        <p:nvSpPr>
          <p:cNvPr id="237" name="Shape 237"/>
          <p:cNvSpPr/>
          <p:nvPr/>
        </p:nvSpPr>
        <p:spPr>
          <a:xfrm>
            <a:off x="5340998" y="3931990"/>
            <a:ext cx="580830" cy="1"/>
          </a:xfrm>
          <a:prstGeom prst="line">
            <a:avLst/>
          </a:prstGeom>
          <a:ln w="25400">
            <a:solidFill>
              <a:srgbClr val="FFC000"/>
            </a:solidFill>
            <a:prstDash val="lgDash"/>
            <a:miter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grpSp>
        <p:nvGrpSpPr>
          <p:cNvPr id="240" name="Group 240"/>
          <p:cNvGrpSpPr/>
          <p:nvPr/>
        </p:nvGrpSpPr>
        <p:grpSpPr>
          <a:xfrm>
            <a:off x="5731399" y="3883212"/>
            <a:ext cx="863891" cy="492444"/>
            <a:chOff x="0" y="0"/>
            <a:chExt cx="863890" cy="492442"/>
          </a:xfrm>
        </p:grpSpPr>
        <p:sp>
          <p:nvSpPr>
            <p:cNvPr id="238" name="Shape 238"/>
            <p:cNvSpPr/>
            <p:nvPr/>
          </p:nvSpPr>
          <p:spPr>
            <a:xfrm>
              <a:off x="-1" y="0"/>
              <a:ext cx="863892" cy="492443"/>
            </a:xfrm>
            <a:prstGeom prst="rect">
              <a:avLst/>
            </a:prstGeom>
            <a:blipFill rotWithShape="1">
              <a:blip r:embed="rId4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lvl="0"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39" name="Shape 239"/>
            <p:cNvSpPr/>
            <p:nvPr/>
          </p:nvSpPr>
          <p:spPr>
            <a:xfrm>
              <a:off x="-1" y="0"/>
              <a:ext cx="863892" cy="4531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7" tIns="48767" rIns="48767" bIns="48767" numCol="1" anchor="t">
              <a:spAutoFit/>
            </a:bodyPr>
            <a:lstStyle>
              <a:lvl1pPr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2400"/>
                <a:t> </a:t>
              </a:r>
            </a:p>
          </p:txBody>
        </p:sp>
      </p:grpSp>
      <p:grpSp>
        <p:nvGrpSpPr>
          <p:cNvPr id="243" name="Group 243"/>
          <p:cNvGrpSpPr/>
          <p:nvPr/>
        </p:nvGrpSpPr>
        <p:grpSpPr>
          <a:xfrm>
            <a:off x="4371509" y="4895319"/>
            <a:ext cx="696686" cy="492444"/>
            <a:chOff x="0" y="0"/>
            <a:chExt cx="696684" cy="492442"/>
          </a:xfrm>
        </p:grpSpPr>
        <p:sp>
          <p:nvSpPr>
            <p:cNvPr id="241" name="Shape 241"/>
            <p:cNvSpPr/>
            <p:nvPr/>
          </p:nvSpPr>
          <p:spPr>
            <a:xfrm>
              <a:off x="-1" y="0"/>
              <a:ext cx="696686" cy="492443"/>
            </a:xfrm>
            <a:prstGeom prst="rect">
              <a:avLst/>
            </a:prstGeom>
            <a:blipFill rotWithShape="1">
              <a:blip r:embed="rId5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lvl="0"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42" name="Shape 242"/>
            <p:cNvSpPr/>
            <p:nvPr/>
          </p:nvSpPr>
          <p:spPr>
            <a:xfrm>
              <a:off x="-1" y="0"/>
              <a:ext cx="696686" cy="4531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7" tIns="48767" rIns="48767" bIns="48767" numCol="1" anchor="t">
              <a:spAutoFit/>
            </a:bodyPr>
            <a:lstStyle>
              <a:lvl1pPr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2400"/>
                <a:t> </a:t>
              </a:r>
            </a:p>
          </p:txBody>
        </p:sp>
      </p:grpSp>
      <p:sp>
        <p:nvSpPr>
          <p:cNvPr id="244" name="Shape 244"/>
          <p:cNvSpPr/>
          <p:nvPr/>
        </p:nvSpPr>
        <p:spPr>
          <a:xfrm>
            <a:off x="4970805" y="5662820"/>
            <a:ext cx="951024" cy="1"/>
          </a:xfrm>
          <a:prstGeom prst="line">
            <a:avLst/>
          </a:prstGeom>
          <a:ln w="25400">
            <a:solidFill>
              <a:srgbClr val="7030A0"/>
            </a:solidFill>
            <a:prstDash val="lgDash"/>
            <a:miter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grpSp>
        <p:nvGrpSpPr>
          <p:cNvPr id="247" name="Group 247"/>
          <p:cNvGrpSpPr/>
          <p:nvPr/>
        </p:nvGrpSpPr>
        <p:grpSpPr>
          <a:xfrm>
            <a:off x="5744351" y="5320922"/>
            <a:ext cx="863891" cy="492444"/>
            <a:chOff x="0" y="0"/>
            <a:chExt cx="863890" cy="492442"/>
          </a:xfrm>
        </p:grpSpPr>
        <p:sp>
          <p:nvSpPr>
            <p:cNvPr id="245" name="Shape 245"/>
            <p:cNvSpPr/>
            <p:nvPr/>
          </p:nvSpPr>
          <p:spPr>
            <a:xfrm>
              <a:off x="-1" y="0"/>
              <a:ext cx="863892" cy="492443"/>
            </a:xfrm>
            <a:prstGeom prst="rect">
              <a:avLst/>
            </a:prstGeom>
            <a:blipFill rotWithShape="1">
              <a:blip r:embed="rId6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lvl="0"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46" name="Shape 246"/>
            <p:cNvSpPr/>
            <p:nvPr/>
          </p:nvSpPr>
          <p:spPr>
            <a:xfrm>
              <a:off x="-1" y="0"/>
              <a:ext cx="863892" cy="4531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7" tIns="48767" rIns="48767" bIns="48767" numCol="1" anchor="t">
              <a:spAutoFit/>
            </a:bodyPr>
            <a:lstStyle>
              <a:lvl1pPr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2400"/>
                <a:t> </a:t>
              </a:r>
            </a:p>
          </p:txBody>
        </p:sp>
      </p:grpSp>
      <p:sp>
        <p:nvSpPr>
          <p:cNvPr id="248" name="Shape 248"/>
          <p:cNvSpPr/>
          <p:nvPr/>
        </p:nvSpPr>
        <p:spPr>
          <a:xfrm>
            <a:off x="1917750" y="315999"/>
            <a:ext cx="9169300" cy="8636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5600"/>
            </a:lvl1pPr>
          </a:lstStyle>
          <a:p>
            <a:pPr lvl="0">
              <a:defRPr sz="1800"/>
            </a:pPr>
            <a:r>
              <a:rPr sz="5600"/>
              <a:t>II.1) Prévision de la réactivité</a:t>
            </a:r>
          </a:p>
        </p:txBody>
      </p:sp>
      <p:sp>
        <p:nvSpPr>
          <p:cNvPr id="249" name="Shape 249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888888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92348" y="2857228"/>
            <a:ext cx="7511724" cy="5117157"/>
          </a:xfrm>
          <a:prstGeom prst="rect">
            <a:avLst/>
          </a:prstGeom>
          <a:ln w="12700">
            <a:miter lim="400000"/>
          </a:ln>
        </p:spPr>
      </p:pic>
      <p:pic>
        <p:nvPicPr>
          <p:cNvPr id="53" name="image2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16312" y="4092680"/>
            <a:ext cx="2556402" cy="3184546"/>
          </a:xfrm>
          <a:prstGeom prst="rect">
            <a:avLst/>
          </a:prstGeom>
          <a:ln w="12700">
            <a:miter lim="400000"/>
          </a:ln>
        </p:spPr>
      </p:pic>
      <p:sp>
        <p:nvSpPr>
          <p:cNvPr id="54" name="Shape 54"/>
          <p:cNvSpPr/>
          <p:nvPr/>
        </p:nvSpPr>
        <p:spPr>
          <a:xfrm flipV="1">
            <a:off x="3138763" y="6395571"/>
            <a:ext cx="1" cy="1149536"/>
          </a:xfrm>
          <a:prstGeom prst="line">
            <a:avLst/>
          </a:prstGeom>
          <a:ln w="38100">
            <a:solidFill/>
            <a:miter/>
            <a:tailEnd type="triangle"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sp>
        <p:nvSpPr>
          <p:cNvPr id="55" name="Shape 55"/>
          <p:cNvSpPr/>
          <p:nvPr/>
        </p:nvSpPr>
        <p:spPr>
          <a:xfrm>
            <a:off x="2009938" y="7545106"/>
            <a:ext cx="2254941" cy="811912"/>
          </a:xfrm>
          <a:prstGeom prst="rect">
            <a:avLst/>
          </a:prstGeom>
          <a:ln w="3175">
            <a:solidFill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 defTabSz="914400">
              <a:defRPr sz="2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2400"/>
              <a:t>HCl à 0.1 mol/L</a:t>
            </a:r>
          </a:p>
        </p:txBody>
      </p:sp>
      <p:sp>
        <p:nvSpPr>
          <p:cNvPr id="56" name="Shape 56"/>
          <p:cNvSpPr/>
          <p:nvPr/>
        </p:nvSpPr>
        <p:spPr>
          <a:xfrm>
            <a:off x="515546" y="3578578"/>
            <a:ext cx="2396600" cy="456312"/>
          </a:xfrm>
          <a:prstGeom prst="rect">
            <a:avLst/>
          </a:prstGeom>
          <a:ln w="3175">
            <a:solidFill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 defTabSz="914400">
              <a:defRPr sz="2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2400"/>
              <a:t>Plaque de Zn (s)</a:t>
            </a:r>
          </a:p>
        </p:txBody>
      </p:sp>
      <p:sp>
        <p:nvSpPr>
          <p:cNvPr id="57" name="Shape 57"/>
          <p:cNvSpPr/>
          <p:nvPr/>
        </p:nvSpPr>
        <p:spPr>
          <a:xfrm>
            <a:off x="1713846" y="4071020"/>
            <a:ext cx="476070" cy="773994"/>
          </a:xfrm>
          <a:prstGeom prst="line">
            <a:avLst/>
          </a:prstGeom>
          <a:ln w="38100">
            <a:solidFill/>
            <a:miter/>
            <a:tailEnd type="triangle"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sp>
        <p:nvSpPr>
          <p:cNvPr id="58" name="Shape 58"/>
          <p:cNvSpPr/>
          <p:nvPr/>
        </p:nvSpPr>
        <p:spPr>
          <a:xfrm>
            <a:off x="6280838" y="7674223"/>
            <a:ext cx="275918" cy="3178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50800">
            <a:solidFill>
              <a:srgbClr val="FF0000"/>
            </a:solidFill>
            <a:miter/>
          </a:ln>
        </p:spPr>
        <p:txBody>
          <a:bodyPr lIns="48767" tIns="48767" rIns="48767" bIns="48767" anchor="ctr"/>
          <a:lstStyle/>
          <a:p>
            <a:pPr lvl="0" defTabSz="91440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59" name="Shape 59"/>
          <p:cNvSpPr/>
          <p:nvPr/>
        </p:nvSpPr>
        <p:spPr>
          <a:xfrm>
            <a:off x="5150103" y="8024567"/>
            <a:ext cx="2187594" cy="808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 algn="l" defTabSz="914400">
              <a:defRPr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0000"/>
                </a:solidFill>
              </a:rPr>
              <a:t>Zone de pH d’étude</a:t>
            </a:r>
          </a:p>
        </p:txBody>
      </p:sp>
      <p:sp>
        <p:nvSpPr>
          <p:cNvPr id="60" name="Shape 60"/>
          <p:cNvSpPr/>
          <p:nvPr/>
        </p:nvSpPr>
        <p:spPr>
          <a:xfrm>
            <a:off x="4463541" y="360375"/>
            <a:ext cx="4077717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Introduction</a:t>
            </a:r>
          </a:p>
        </p:txBody>
      </p:sp>
    </p:spTree>
  </p:cSld>
  <p:clrMapOvr>
    <a:masterClrMapping/>
  </p:clrMapOvr>
  <p:transition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1" name="image28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53078" y="2002101"/>
            <a:ext cx="6898641" cy="6278881"/>
          </a:xfrm>
          <a:prstGeom prst="rect">
            <a:avLst/>
          </a:prstGeom>
          <a:ln w="12700">
            <a:miter lim="400000"/>
          </a:ln>
        </p:spPr>
      </p:pic>
      <p:sp>
        <p:nvSpPr>
          <p:cNvPr id="252" name="Shape 252"/>
          <p:cNvSpPr/>
          <p:nvPr/>
        </p:nvSpPr>
        <p:spPr>
          <a:xfrm flipH="1">
            <a:off x="5364477" y="3936275"/>
            <a:ext cx="1" cy="3915374"/>
          </a:xfrm>
          <a:prstGeom prst="line">
            <a:avLst/>
          </a:prstGeom>
          <a:ln w="25400">
            <a:solidFill>
              <a:srgbClr val="FFC000"/>
            </a:solidFill>
            <a:prstDash val="lgDash"/>
            <a:miter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sp>
        <p:nvSpPr>
          <p:cNvPr id="253" name="Shape 253"/>
          <p:cNvSpPr/>
          <p:nvPr/>
        </p:nvSpPr>
        <p:spPr>
          <a:xfrm>
            <a:off x="5245158" y="5774642"/>
            <a:ext cx="238640" cy="2386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732"/>
                </a:moveTo>
                <a:lnTo>
                  <a:pt x="1732" y="0"/>
                </a:lnTo>
                <a:lnTo>
                  <a:pt x="10800" y="9068"/>
                </a:lnTo>
                <a:lnTo>
                  <a:pt x="19868" y="0"/>
                </a:lnTo>
                <a:lnTo>
                  <a:pt x="21600" y="1732"/>
                </a:lnTo>
                <a:lnTo>
                  <a:pt x="12532" y="10800"/>
                </a:lnTo>
                <a:lnTo>
                  <a:pt x="21600" y="19868"/>
                </a:lnTo>
                <a:lnTo>
                  <a:pt x="19868" y="21600"/>
                </a:lnTo>
                <a:lnTo>
                  <a:pt x="10800" y="12532"/>
                </a:lnTo>
                <a:lnTo>
                  <a:pt x="1732" y="21600"/>
                </a:lnTo>
                <a:lnTo>
                  <a:pt x="0" y="19868"/>
                </a:lnTo>
                <a:lnTo>
                  <a:pt x="9068" y="10800"/>
                </a:lnTo>
                <a:close/>
              </a:path>
            </a:pathLst>
          </a:custGeom>
          <a:solidFill>
            <a:srgbClr val="FFC000"/>
          </a:solidFill>
          <a:ln w="12700">
            <a:solidFill>
              <a:srgbClr val="FFC000"/>
            </a:solidFill>
            <a:miter/>
          </a:ln>
        </p:spPr>
        <p:txBody>
          <a:bodyPr lIns="48767" tIns="48767" rIns="48767" bIns="48767" anchor="ctr"/>
          <a:lstStyle/>
          <a:p>
            <a:pPr lvl="0" defTabSz="91440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54" name="Shape 254"/>
          <p:cNvSpPr/>
          <p:nvPr/>
        </p:nvSpPr>
        <p:spPr>
          <a:xfrm>
            <a:off x="4997556" y="5682762"/>
            <a:ext cx="1" cy="342656"/>
          </a:xfrm>
          <a:prstGeom prst="line">
            <a:avLst/>
          </a:prstGeom>
          <a:ln w="25400">
            <a:solidFill>
              <a:srgbClr val="7030A0"/>
            </a:solidFill>
            <a:prstDash val="lgDash"/>
            <a:miter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sp>
        <p:nvSpPr>
          <p:cNvPr id="255" name="Shape 255"/>
          <p:cNvSpPr/>
          <p:nvPr/>
        </p:nvSpPr>
        <p:spPr>
          <a:xfrm>
            <a:off x="4916357" y="5802274"/>
            <a:ext cx="159489" cy="1594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682"/>
                </a:moveTo>
                <a:lnTo>
                  <a:pt x="2682" y="0"/>
                </a:lnTo>
                <a:lnTo>
                  <a:pt x="10800" y="8118"/>
                </a:lnTo>
                <a:lnTo>
                  <a:pt x="18918" y="0"/>
                </a:lnTo>
                <a:lnTo>
                  <a:pt x="21600" y="2682"/>
                </a:lnTo>
                <a:lnTo>
                  <a:pt x="13482" y="10800"/>
                </a:lnTo>
                <a:lnTo>
                  <a:pt x="21600" y="18918"/>
                </a:lnTo>
                <a:lnTo>
                  <a:pt x="18918" y="21600"/>
                </a:lnTo>
                <a:lnTo>
                  <a:pt x="10800" y="13482"/>
                </a:lnTo>
                <a:lnTo>
                  <a:pt x="2682" y="21600"/>
                </a:lnTo>
                <a:lnTo>
                  <a:pt x="0" y="18918"/>
                </a:lnTo>
                <a:lnTo>
                  <a:pt x="8118" y="10800"/>
                </a:lnTo>
                <a:close/>
              </a:path>
            </a:pathLst>
          </a:custGeom>
          <a:solidFill>
            <a:srgbClr val="7030A0"/>
          </a:solidFill>
          <a:ln w="12700">
            <a:solidFill>
              <a:srgbClr val="7030A0"/>
            </a:solidFill>
            <a:miter/>
          </a:ln>
        </p:spPr>
        <p:txBody>
          <a:bodyPr lIns="48767" tIns="48767" rIns="48767" bIns="48767" anchor="ctr"/>
          <a:lstStyle/>
          <a:p>
            <a:pPr lvl="0" defTabSz="91440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grpSp>
        <p:nvGrpSpPr>
          <p:cNvPr id="258" name="Group 258"/>
          <p:cNvGrpSpPr/>
          <p:nvPr/>
        </p:nvGrpSpPr>
        <p:grpSpPr>
          <a:xfrm>
            <a:off x="4071222" y="5190318"/>
            <a:ext cx="696685" cy="492444"/>
            <a:chOff x="0" y="0"/>
            <a:chExt cx="696684" cy="492442"/>
          </a:xfrm>
        </p:grpSpPr>
        <p:sp>
          <p:nvSpPr>
            <p:cNvPr id="256" name="Shape 256"/>
            <p:cNvSpPr/>
            <p:nvPr/>
          </p:nvSpPr>
          <p:spPr>
            <a:xfrm>
              <a:off x="-1" y="0"/>
              <a:ext cx="696686" cy="492443"/>
            </a:xfrm>
            <a:prstGeom prst="rect">
              <a:avLst/>
            </a:prstGeom>
            <a:blipFill rotWithShape="1">
              <a:blip r:embed="rId3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lvl="0"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57" name="Shape 257"/>
            <p:cNvSpPr/>
            <p:nvPr/>
          </p:nvSpPr>
          <p:spPr>
            <a:xfrm>
              <a:off x="-1" y="0"/>
              <a:ext cx="696686" cy="4531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7" tIns="48767" rIns="48767" bIns="48767" numCol="1" anchor="t">
              <a:spAutoFit/>
            </a:bodyPr>
            <a:lstStyle>
              <a:lvl1pPr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2400"/>
                <a:t> </a:t>
              </a:r>
            </a:p>
          </p:txBody>
        </p:sp>
      </p:grpSp>
      <p:sp>
        <p:nvSpPr>
          <p:cNvPr id="259" name="Shape 259"/>
          <p:cNvSpPr/>
          <p:nvPr/>
        </p:nvSpPr>
        <p:spPr>
          <a:xfrm>
            <a:off x="5340998" y="3931990"/>
            <a:ext cx="580830" cy="1"/>
          </a:xfrm>
          <a:prstGeom prst="line">
            <a:avLst/>
          </a:prstGeom>
          <a:ln w="25400">
            <a:solidFill>
              <a:srgbClr val="FFC000"/>
            </a:solidFill>
            <a:prstDash val="lgDash"/>
            <a:miter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grpSp>
        <p:nvGrpSpPr>
          <p:cNvPr id="262" name="Group 262"/>
          <p:cNvGrpSpPr/>
          <p:nvPr/>
        </p:nvGrpSpPr>
        <p:grpSpPr>
          <a:xfrm>
            <a:off x="5731399" y="3883212"/>
            <a:ext cx="863891" cy="492444"/>
            <a:chOff x="0" y="0"/>
            <a:chExt cx="863890" cy="492442"/>
          </a:xfrm>
        </p:grpSpPr>
        <p:sp>
          <p:nvSpPr>
            <p:cNvPr id="260" name="Shape 260"/>
            <p:cNvSpPr/>
            <p:nvPr/>
          </p:nvSpPr>
          <p:spPr>
            <a:xfrm>
              <a:off x="-1" y="0"/>
              <a:ext cx="863892" cy="492443"/>
            </a:xfrm>
            <a:prstGeom prst="rect">
              <a:avLst/>
            </a:prstGeom>
            <a:blipFill rotWithShape="1">
              <a:blip r:embed="rId4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lvl="0"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61" name="Shape 261"/>
            <p:cNvSpPr/>
            <p:nvPr/>
          </p:nvSpPr>
          <p:spPr>
            <a:xfrm>
              <a:off x="-1" y="0"/>
              <a:ext cx="863892" cy="4531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7" tIns="48767" rIns="48767" bIns="48767" numCol="1" anchor="t">
              <a:spAutoFit/>
            </a:bodyPr>
            <a:lstStyle>
              <a:lvl1pPr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2400"/>
                <a:t> </a:t>
              </a:r>
            </a:p>
          </p:txBody>
        </p:sp>
      </p:grpSp>
      <p:grpSp>
        <p:nvGrpSpPr>
          <p:cNvPr id="265" name="Group 265"/>
          <p:cNvGrpSpPr/>
          <p:nvPr/>
        </p:nvGrpSpPr>
        <p:grpSpPr>
          <a:xfrm>
            <a:off x="4371509" y="4895319"/>
            <a:ext cx="696686" cy="492444"/>
            <a:chOff x="0" y="0"/>
            <a:chExt cx="696684" cy="492442"/>
          </a:xfrm>
        </p:grpSpPr>
        <p:sp>
          <p:nvSpPr>
            <p:cNvPr id="263" name="Shape 263"/>
            <p:cNvSpPr/>
            <p:nvPr/>
          </p:nvSpPr>
          <p:spPr>
            <a:xfrm>
              <a:off x="-1" y="0"/>
              <a:ext cx="696686" cy="492443"/>
            </a:xfrm>
            <a:prstGeom prst="rect">
              <a:avLst/>
            </a:prstGeom>
            <a:blipFill rotWithShape="1">
              <a:blip r:embed="rId5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lvl="0"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64" name="Shape 264"/>
            <p:cNvSpPr/>
            <p:nvPr/>
          </p:nvSpPr>
          <p:spPr>
            <a:xfrm>
              <a:off x="-1" y="0"/>
              <a:ext cx="696686" cy="4531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7" tIns="48767" rIns="48767" bIns="48767" numCol="1" anchor="t">
              <a:spAutoFit/>
            </a:bodyPr>
            <a:lstStyle>
              <a:lvl1pPr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2400"/>
                <a:t> </a:t>
              </a:r>
            </a:p>
          </p:txBody>
        </p:sp>
      </p:grpSp>
      <p:sp>
        <p:nvSpPr>
          <p:cNvPr id="266" name="Shape 266"/>
          <p:cNvSpPr/>
          <p:nvPr/>
        </p:nvSpPr>
        <p:spPr>
          <a:xfrm>
            <a:off x="4970805" y="5662820"/>
            <a:ext cx="951024" cy="1"/>
          </a:xfrm>
          <a:prstGeom prst="line">
            <a:avLst/>
          </a:prstGeom>
          <a:ln w="25400">
            <a:solidFill>
              <a:srgbClr val="7030A0"/>
            </a:solidFill>
            <a:prstDash val="lgDash"/>
            <a:miter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grpSp>
        <p:nvGrpSpPr>
          <p:cNvPr id="269" name="Group 269"/>
          <p:cNvGrpSpPr/>
          <p:nvPr/>
        </p:nvGrpSpPr>
        <p:grpSpPr>
          <a:xfrm>
            <a:off x="5744351" y="5320922"/>
            <a:ext cx="863891" cy="492444"/>
            <a:chOff x="0" y="0"/>
            <a:chExt cx="863890" cy="492442"/>
          </a:xfrm>
        </p:grpSpPr>
        <p:sp>
          <p:nvSpPr>
            <p:cNvPr id="267" name="Shape 267"/>
            <p:cNvSpPr/>
            <p:nvPr/>
          </p:nvSpPr>
          <p:spPr>
            <a:xfrm>
              <a:off x="-1" y="0"/>
              <a:ext cx="863892" cy="492443"/>
            </a:xfrm>
            <a:prstGeom prst="rect">
              <a:avLst/>
            </a:prstGeom>
            <a:blipFill rotWithShape="1">
              <a:blip r:embed="rId6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lvl="0"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68" name="Shape 268"/>
            <p:cNvSpPr/>
            <p:nvPr/>
          </p:nvSpPr>
          <p:spPr>
            <a:xfrm>
              <a:off x="-1" y="0"/>
              <a:ext cx="863892" cy="4531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7" tIns="48767" rIns="48767" bIns="48767" numCol="1" anchor="t">
              <a:spAutoFit/>
            </a:bodyPr>
            <a:lstStyle>
              <a:lvl1pPr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2400"/>
                <a:t> </a:t>
              </a:r>
            </a:p>
          </p:txBody>
        </p:sp>
      </p:grpSp>
      <p:grpSp>
        <p:nvGrpSpPr>
          <p:cNvPr id="272" name="Group 272"/>
          <p:cNvGrpSpPr/>
          <p:nvPr/>
        </p:nvGrpSpPr>
        <p:grpSpPr>
          <a:xfrm>
            <a:off x="9951718" y="3620575"/>
            <a:ext cx="2981817" cy="1017716"/>
            <a:chOff x="0" y="0"/>
            <a:chExt cx="2981816" cy="1017714"/>
          </a:xfrm>
        </p:grpSpPr>
        <p:sp>
          <p:nvSpPr>
            <p:cNvPr id="270" name="Shape 270"/>
            <p:cNvSpPr/>
            <p:nvPr/>
          </p:nvSpPr>
          <p:spPr>
            <a:xfrm>
              <a:off x="-1" y="0"/>
              <a:ext cx="2981818" cy="1017715"/>
            </a:xfrm>
            <a:prstGeom prst="rect">
              <a:avLst/>
            </a:prstGeom>
            <a:blipFill rotWithShape="1">
              <a:blip r:embed="rId7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lvl="0"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71" name="Shape 271"/>
            <p:cNvSpPr/>
            <p:nvPr/>
          </p:nvSpPr>
          <p:spPr>
            <a:xfrm>
              <a:off x="-1" y="0"/>
              <a:ext cx="2981818" cy="4531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7" tIns="48767" rIns="48767" bIns="48767" numCol="1" anchor="t">
              <a:spAutoFit/>
            </a:bodyPr>
            <a:lstStyle>
              <a:lvl1pPr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2400"/>
                <a:t> </a:t>
              </a:r>
            </a:p>
          </p:txBody>
        </p:sp>
      </p:grpSp>
      <p:sp>
        <p:nvSpPr>
          <p:cNvPr id="273" name="Shape 273"/>
          <p:cNvSpPr/>
          <p:nvPr/>
        </p:nvSpPr>
        <p:spPr>
          <a:xfrm>
            <a:off x="1917750" y="315999"/>
            <a:ext cx="9169300" cy="8636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5600"/>
            </a:lvl1pPr>
          </a:lstStyle>
          <a:p>
            <a:pPr lvl="0">
              <a:defRPr sz="1800"/>
            </a:pPr>
            <a:r>
              <a:rPr sz="5600"/>
              <a:t>II.1) Prévision de la réactivité</a:t>
            </a:r>
          </a:p>
        </p:txBody>
      </p:sp>
      <p:sp>
        <p:nvSpPr>
          <p:cNvPr id="274" name="Shape 274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888888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8" name="Group 278"/>
          <p:cNvGrpSpPr/>
          <p:nvPr/>
        </p:nvGrpSpPr>
        <p:grpSpPr>
          <a:xfrm>
            <a:off x="9951718" y="3625003"/>
            <a:ext cx="2981817" cy="1936942"/>
            <a:chOff x="0" y="0"/>
            <a:chExt cx="2981816" cy="1936940"/>
          </a:xfrm>
        </p:grpSpPr>
        <p:sp>
          <p:nvSpPr>
            <p:cNvPr id="276" name="Shape 276"/>
            <p:cNvSpPr/>
            <p:nvPr/>
          </p:nvSpPr>
          <p:spPr>
            <a:xfrm>
              <a:off x="-1" y="0"/>
              <a:ext cx="2981818" cy="1936941"/>
            </a:xfrm>
            <a:prstGeom prst="rect">
              <a:avLst/>
            </a:prstGeom>
            <a:blipFill rotWithShape="1">
              <a:blip r:embed="rId2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lvl="0"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77" name="Shape 277"/>
            <p:cNvSpPr/>
            <p:nvPr/>
          </p:nvSpPr>
          <p:spPr>
            <a:xfrm>
              <a:off x="-1" y="0"/>
              <a:ext cx="2981818" cy="4531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7" tIns="48767" rIns="48767" bIns="48767" numCol="1" anchor="t">
              <a:spAutoFit/>
            </a:bodyPr>
            <a:lstStyle>
              <a:lvl1pPr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2400"/>
                <a:t> </a:t>
              </a:r>
            </a:p>
          </p:txBody>
        </p:sp>
      </p:grpSp>
      <p:pic>
        <p:nvPicPr>
          <p:cNvPr id="279" name="image28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53078" y="2002101"/>
            <a:ext cx="6898641" cy="6278881"/>
          </a:xfrm>
          <a:prstGeom prst="rect">
            <a:avLst/>
          </a:prstGeom>
          <a:ln w="12700">
            <a:miter lim="400000"/>
          </a:ln>
        </p:spPr>
      </p:pic>
      <p:sp>
        <p:nvSpPr>
          <p:cNvPr id="280" name="Shape 280"/>
          <p:cNvSpPr/>
          <p:nvPr/>
        </p:nvSpPr>
        <p:spPr>
          <a:xfrm flipH="1">
            <a:off x="5364477" y="3936275"/>
            <a:ext cx="1" cy="3915374"/>
          </a:xfrm>
          <a:prstGeom prst="line">
            <a:avLst/>
          </a:prstGeom>
          <a:ln w="25400">
            <a:solidFill>
              <a:srgbClr val="FFC000"/>
            </a:solidFill>
            <a:prstDash val="lgDash"/>
            <a:miter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sp>
        <p:nvSpPr>
          <p:cNvPr id="281" name="Shape 281"/>
          <p:cNvSpPr/>
          <p:nvPr/>
        </p:nvSpPr>
        <p:spPr>
          <a:xfrm>
            <a:off x="5245158" y="5774642"/>
            <a:ext cx="238640" cy="2386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732"/>
                </a:moveTo>
                <a:lnTo>
                  <a:pt x="1732" y="0"/>
                </a:lnTo>
                <a:lnTo>
                  <a:pt x="10800" y="9068"/>
                </a:lnTo>
                <a:lnTo>
                  <a:pt x="19868" y="0"/>
                </a:lnTo>
                <a:lnTo>
                  <a:pt x="21600" y="1732"/>
                </a:lnTo>
                <a:lnTo>
                  <a:pt x="12532" y="10800"/>
                </a:lnTo>
                <a:lnTo>
                  <a:pt x="21600" y="19868"/>
                </a:lnTo>
                <a:lnTo>
                  <a:pt x="19868" y="21600"/>
                </a:lnTo>
                <a:lnTo>
                  <a:pt x="10800" y="12532"/>
                </a:lnTo>
                <a:lnTo>
                  <a:pt x="1732" y="21600"/>
                </a:lnTo>
                <a:lnTo>
                  <a:pt x="0" y="19868"/>
                </a:lnTo>
                <a:lnTo>
                  <a:pt x="9068" y="10800"/>
                </a:lnTo>
                <a:close/>
              </a:path>
            </a:pathLst>
          </a:custGeom>
          <a:solidFill>
            <a:srgbClr val="FFC000"/>
          </a:solidFill>
          <a:ln w="12700">
            <a:solidFill>
              <a:srgbClr val="FFC000"/>
            </a:solidFill>
            <a:miter/>
          </a:ln>
        </p:spPr>
        <p:txBody>
          <a:bodyPr lIns="48767" tIns="48767" rIns="48767" bIns="48767" anchor="ctr"/>
          <a:lstStyle/>
          <a:p>
            <a:pPr lvl="0" defTabSz="91440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82" name="Shape 282"/>
          <p:cNvSpPr/>
          <p:nvPr/>
        </p:nvSpPr>
        <p:spPr>
          <a:xfrm>
            <a:off x="4997556" y="5682762"/>
            <a:ext cx="1" cy="342656"/>
          </a:xfrm>
          <a:prstGeom prst="line">
            <a:avLst/>
          </a:prstGeom>
          <a:ln w="25400">
            <a:solidFill>
              <a:srgbClr val="7030A0"/>
            </a:solidFill>
            <a:prstDash val="lgDash"/>
            <a:miter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sp>
        <p:nvSpPr>
          <p:cNvPr id="283" name="Shape 283"/>
          <p:cNvSpPr/>
          <p:nvPr/>
        </p:nvSpPr>
        <p:spPr>
          <a:xfrm>
            <a:off x="4916357" y="5802274"/>
            <a:ext cx="159489" cy="1594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682"/>
                </a:moveTo>
                <a:lnTo>
                  <a:pt x="2682" y="0"/>
                </a:lnTo>
                <a:lnTo>
                  <a:pt x="10800" y="8118"/>
                </a:lnTo>
                <a:lnTo>
                  <a:pt x="18918" y="0"/>
                </a:lnTo>
                <a:lnTo>
                  <a:pt x="21600" y="2682"/>
                </a:lnTo>
                <a:lnTo>
                  <a:pt x="13482" y="10800"/>
                </a:lnTo>
                <a:lnTo>
                  <a:pt x="21600" y="18918"/>
                </a:lnTo>
                <a:lnTo>
                  <a:pt x="18918" y="21600"/>
                </a:lnTo>
                <a:lnTo>
                  <a:pt x="10800" y="13482"/>
                </a:lnTo>
                <a:lnTo>
                  <a:pt x="2682" y="21600"/>
                </a:lnTo>
                <a:lnTo>
                  <a:pt x="0" y="18918"/>
                </a:lnTo>
                <a:lnTo>
                  <a:pt x="8118" y="10800"/>
                </a:lnTo>
                <a:close/>
              </a:path>
            </a:pathLst>
          </a:custGeom>
          <a:solidFill>
            <a:srgbClr val="7030A0"/>
          </a:solidFill>
          <a:ln w="12700">
            <a:solidFill>
              <a:srgbClr val="7030A0"/>
            </a:solidFill>
            <a:miter/>
          </a:ln>
        </p:spPr>
        <p:txBody>
          <a:bodyPr lIns="48767" tIns="48767" rIns="48767" bIns="48767" anchor="ctr"/>
          <a:lstStyle/>
          <a:p>
            <a:pPr lvl="0" defTabSz="91440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grpSp>
        <p:nvGrpSpPr>
          <p:cNvPr id="286" name="Group 286"/>
          <p:cNvGrpSpPr/>
          <p:nvPr/>
        </p:nvGrpSpPr>
        <p:grpSpPr>
          <a:xfrm>
            <a:off x="4071222" y="5190318"/>
            <a:ext cx="696685" cy="492444"/>
            <a:chOff x="0" y="0"/>
            <a:chExt cx="696684" cy="492442"/>
          </a:xfrm>
        </p:grpSpPr>
        <p:sp>
          <p:nvSpPr>
            <p:cNvPr id="284" name="Shape 284"/>
            <p:cNvSpPr/>
            <p:nvPr/>
          </p:nvSpPr>
          <p:spPr>
            <a:xfrm>
              <a:off x="-1" y="0"/>
              <a:ext cx="696686" cy="492443"/>
            </a:xfrm>
            <a:prstGeom prst="rect">
              <a:avLst/>
            </a:prstGeom>
            <a:blipFill rotWithShape="1">
              <a:blip r:embed="rId4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lvl="0"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85" name="Shape 285"/>
            <p:cNvSpPr/>
            <p:nvPr/>
          </p:nvSpPr>
          <p:spPr>
            <a:xfrm>
              <a:off x="-1" y="0"/>
              <a:ext cx="696686" cy="4531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7" tIns="48767" rIns="48767" bIns="48767" numCol="1" anchor="t">
              <a:spAutoFit/>
            </a:bodyPr>
            <a:lstStyle>
              <a:lvl1pPr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2400"/>
                <a:t> </a:t>
              </a:r>
            </a:p>
          </p:txBody>
        </p:sp>
      </p:grpSp>
      <p:sp>
        <p:nvSpPr>
          <p:cNvPr id="287" name="Shape 287"/>
          <p:cNvSpPr/>
          <p:nvPr/>
        </p:nvSpPr>
        <p:spPr>
          <a:xfrm>
            <a:off x="5340998" y="3931990"/>
            <a:ext cx="580830" cy="1"/>
          </a:xfrm>
          <a:prstGeom prst="line">
            <a:avLst/>
          </a:prstGeom>
          <a:ln w="25400">
            <a:solidFill>
              <a:srgbClr val="FFC000"/>
            </a:solidFill>
            <a:prstDash val="lgDash"/>
            <a:miter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grpSp>
        <p:nvGrpSpPr>
          <p:cNvPr id="290" name="Group 290"/>
          <p:cNvGrpSpPr/>
          <p:nvPr/>
        </p:nvGrpSpPr>
        <p:grpSpPr>
          <a:xfrm>
            <a:off x="5731399" y="3883212"/>
            <a:ext cx="863891" cy="492444"/>
            <a:chOff x="0" y="0"/>
            <a:chExt cx="863890" cy="492442"/>
          </a:xfrm>
        </p:grpSpPr>
        <p:sp>
          <p:nvSpPr>
            <p:cNvPr id="288" name="Shape 288"/>
            <p:cNvSpPr/>
            <p:nvPr/>
          </p:nvSpPr>
          <p:spPr>
            <a:xfrm>
              <a:off x="-1" y="0"/>
              <a:ext cx="863892" cy="492443"/>
            </a:xfrm>
            <a:prstGeom prst="rect">
              <a:avLst/>
            </a:prstGeom>
            <a:blipFill rotWithShape="1">
              <a:blip r:embed="rId5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lvl="0"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89" name="Shape 289"/>
            <p:cNvSpPr/>
            <p:nvPr/>
          </p:nvSpPr>
          <p:spPr>
            <a:xfrm>
              <a:off x="-1" y="0"/>
              <a:ext cx="863892" cy="4531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7" tIns="48767" rIns="48767" bIns="48767" numCol="1" anchor="t">
              <a:spAutoFit/>
            </a:bodyPr>
            <a:lstStyle>
              <a:lvl1pPr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2400"/>
                <a:t> </a:t>
              </a:r>
            </a:p>
          </p:txBody>
        </p:sp>
      </p:grpSp>
      <p:grpSp>
        <p:nvGrpSpPr>
          <p:cNvPr id="293" name="Group 293"/>
          <p:cNvGrpSpPr/>
          <p:nvPr/>
        </p:nvGrpSpPr>
        <p:grpSpPr>
          <a:xfrm>
            <a:off x="4371509" y="4895319"/>
            <a:ext cx="696686" cy="492444"/>
            <a:chOff x="0" y="0"/>
            <a:chExt cx="696684" cy="492442"/>
          </a:xfrm>
        </p:grpSpPr>
        <p:sp>
          <p:nvSpPr>
            <p:cNvPr id="291" name="Shape 291"/>
            <p:cNvSpPr/>
            <p:nvPr/>
          </p:nvSpPr>
          <p:spPr>
            <a:xfrm>
              <a:off x="-1" y="0"/>
              <a:ext cx="696686" cy="492443"/>
            </a:xfrm>
            <a:prstGeom prst="rect">
              <a:avLst/>
            </a:prstGeom>
            <a:blipFill rotWithShape="1">
              <a:blip r:embed="rId6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lvl="0"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92" name="Shape 292"/>
            <p:cNvSpPr/>
            <p:nvPr/>
          </p:nvSpPr>
          <p:spPr>
            <a:xfrm>
              <a:off x="-1" y="0"/>
              <a:ext cx="696686" cy="4531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7" tIns="48767" rIns="48767" bIns="48767" numCol="1" anchor="t">
              <a:spAutoFit/>
            </a:bodyPr>
            <a:lstStyle>
              <a:lvl1pPr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2400"/>
                <a:t> </a:t>
              </a:r>
            </a:p>
          </p:txBody>
        </p:sp>
      </p:grpSp>
      <p:sp>
        <p:nvSpPr>
          <p:cNvPr id="294" name="Shape 294"/>
          <p:cNvSpPr/>
          <p:nvPr/>
        </p:nvSpPr>
        <p:spPr>
          <a:xfrm>
            <a:off x="4970805" y="5662820"/>
            <a:ext cx="951024" cy="1"/>
          </a:xfrm>
          <a:prstGeom prst="line">
            <a:avLst/>
          </a:prstGeom>
          <a:ln w="25400">
            <a:solidFill>
              <a:srgbClr val="7030A0"/>
            </a:solidFill>
            <a:prstDash val="lgDash"/>
            <a:miter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grpSp>
        <p:nvGrpSpPr>
          <p:cNvPr id="297" name="Group 297"/>
          <p:cNvGrpSpPr/>
          <p:nvPr/>
        </p:nvGrpSpPr>
        <p:grpSpPr>
          <a:xfrm>
            <a:off x="5744351" y="5320922"/>
            <a:ext cx="863891" cy="492444"/>
            <a:chOff x="0" y="0"/>
            <a:chExt cx="863890" cy="492442"/>
          </a:xfrm>
        </p:grpSpPr>
        <p:sp>
          <p:nvSpPr>
            <p:cNvPr id="295" name="Shape 295"/>
            <p:cNvSpPr/>
            <p:nvPr/>
          </p:nvSpPr>
          <p:spPr>
            <a:xfrm>
              <a:off x="-1" y="0"/>
              <a:ext cx="863892" cy="492443"/>
            </a:xfrm>
            <a:prstGeom prst="rect">
              <a:avLst/>
            </a:prstGeom>
            <a:blipFill rotWithShape="1">
              <a:blip r:embed="rId7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lvl="0"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96" name="Shape 296"/>
            <p:cNvSpPr/>
            <p:nvPr/>
          </p:nvSpPr>
          <p:spPr>
            <a:xfrm>
              <a:off x="-1" y="0"/>
              <a:ext cx="863892" cy="4531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7" tIns="48767" rIns="48767" bIns="48767" numCol="1" anchor="t">
              <a:spAutoFit/>
            </a:bodyPr>
            <a:lstStyle>
              <a:lvl1pPr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2400"/>
                <a:t> </a:t>
              </a:r>
            </a:p>
          </p:txBody>
        </p:sp>
      </p:grpSp>
      <p:sp>
        <p:nvSpPr>
          <p:cNvPr id="298" name="Shape 298"/>
          <p:cNvSpPr/>
          <p:nvPr/>
        </p:nvSpPr>
        <p:spPr>
          <a:xfrm>
            <a:off x="1917750" y="315999"/>
            <a:ext cx="9169300" cy="8636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5600"/>
            </a:lvl1pPr>
          </a:lstStyle>
          <a:p>
            <a:pPr lvl="0">
              <a:defRPr sz="1800"/>
            </a:pPr>
            <a:r>
              <a:rPr sz="5600"/>
              <a:t>II.1) Prévision de la réactivité</a:t>
            </a:r>
          </a:p>
        </p:txBody>
      </p:sp>
      <p:sp>
        <p:nvSpPr>
          <p:cNvPr id="299" name="Shape 299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888888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1" name="image28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53078" y="2002101"/>
            <a:ext cx="6898641" cy="6278881"/>
          </a:xfrm>
          <a:prstGeom prst="rect">
            <a:avLst/>
          </a:prstGeom>
          <a:ln w="12700">
            <a:miter lim="400000"/>
          </a:ln>
        </p:spPr>
      </p:pic>
      <p:sp>
        <p:nvSpPr>
          <p:cNvPr id="302" name="Shape 302"/>
          <p:cNvSpPr/>
          <p:nvPr/>
        </p:nvSpPr>
        <p:spPr>
          <a:xfrm flipH="1">
            <a:off x="5364477" y="3936275"/>
            <a:ext cx="1" cy="3915374"/>
          </a:xfrm>
          <a:prstGeom prst="line">
            <a:avLst/>
          </a:prstGeom>
          <a:ln w="25400">
            <a:solidFill>
              <a:srgbClr val="FFC000"/>
            </a:solidFill>
            <a:prstDash val="lgDash"/>
            <a:miter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sp>
        <p:nvSpPr>
          <p:cNvPr id="303" name="Shape 303"/>
          <p:cNvSpPr/>
          <p:nvPr/>
        </p:nvSpPr>
        <p:spPr>
          <a:xfrm>
            <a:off x="5245158" y="5774642"/>
            <a:ext cx="238640" cy="2386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732"/>
                </a:moveTo>
                <a:lnTo>
                  <a:pt x="1732" y="0"/>
                </a:lnTo>
                <a:lnTo>
                  <a:pt x="10800" y="9068"/>
                </a:lnTo>
                <a:lnTo>
                  <a:pt x="19868" y="0"/>
                </a:lnTo>
                <a:lnTo>
                  <a:pt x="21600" y="1732"/>
                </a:lnTo>
                <a:lnTo>
                  <a:pt x="12532" y="10800"/>
                </a:lnTo>
                <a:lnTo>
                  <a:pt x="21600" y="19868"/>
                </a:lnTo>
                <a:lnTo>
                  <a:pt x="19868" y="21600"/>
                </a:lnTo>
                <a:lnTo>
                  <a:pt x="10800" y="12532"/>
                </a:lnTo>
                <a:lnTo>
                  <a:pt x="1732" y="21600"/>
                </a:lnTo>
                <a:lnTo>
                  <a:pt x="0" y="19868"/>
                </a:lnTo>
                <a:lnTo>
                  <a:pt x="9068" y="10800"/>
                </a:lnTo>
                <a:close/>
              </a:path>
            </a:pathLst>
          </a:custGeom>
          <a:solidFill>
            <a:srgbClr val="FFC000"/>
          </a:solidFill>
          <a:ln w="12700">
            <a:solidFill>
              <a:srgbClr val="FFC000"/>
            </a:solidFill>
            <a:miter/>
          </a:ln>
        </p:spPr>
        <p:txBody>
          <a:bodyPr lIns="48767" tIns="48767" rIns="48767" bIns="48767" anchor="ctr"/>
          <a:lstStyle/>
          <a:p>
            <a:pPr lvl="0" defTabSz="91440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04" name="Shape 304"/>
          <p:cNvSpPr/>
          <p:nvPr/>
        </p:nvSpPr>
        <p:spPr>
          <a:xfrm>
            <a:off x="4997556" y="5682762"/>
            <a:ext cx="1" cy="342656"/>
          </a:xfrm>
          <a:prstGeom prst="line">
            <a:avLst/>
          </a:prstGeom>
          <a:ln w="25400">
            <a:solidFill>
              <a:srgbClr val="7030A0"/>
            </a:solidFill>
            <a:prstDash val="lgDash"/>
            <a:miter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sp>
        <p:nvSpPr>
          <p:cNvPr id="305" name="Shape 305"/>
          <p:cNvSpPr/>
          <p:nvPr/>
        </p:nvSpPr>
        <p:spPr>
          <a:xfrm>
            <a:off x="4916357" y="5802274"/>
            <a:ext cx="159489" cy="1594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682"/>
                </a:moveTo>
                <a:lnTo>
                  <a:pt x="2682" y="0"/>
                </a:lnTo>
                <a:lnTo>
                  <a:pt x="10800" y="8118"/>
                </a:lnTo>
                <a:lnTo>
                  <a:pt x="18918" y="0"/>
                </a:lnTo>
                <a:lnTo>
                  <a:pt x="21600" y="2682"/>
                </a:lnTo>
                <a:lnTo>
                  <a:pt x="13482" y="10800"/>
                </a:lnTo>
                <a:lnTo>
                  <a:pt x="21600" y="18918"/>
                </a:lnTo>
                <a:lnTo>
                  <a:pt x="18918" y="21600"/>
                </a:lnTo>
                <a:lnTo>
                  <a:pt x="10800" y="13482"/>
                </a:lnTo>
                <a:lnTo>
                  <a:pt x="2682" y="21600"/>
                </a:lnTo>
                <a:lnTo>
                  <a:pt x="0" y="18918"/>
                </a:lnTo>
                <a:lnTo>
                  <a:pt x="8118" y="10800"/>
                </a:lnTo>
                <a:close/>
              </a:path>
            </a:pathLst>
          </a:custGeom>
          <a:solidFill>
            <a:srgbClr val="7030A0"/>
          </a:solidFill>
          <a:ln w="12700">
            <a:solidFill>
              <a:srgbClr val="7030A0"/>
            </a:solidFill>
            <a:miter/>
          </a:ln>
        </p:spPr>
        <p:txBody>
          <a:bodyPr lIns="48767" tIns="48767" rIns="48767" bIns="48767" anchor="ctr"/>
          <a:lstStyle/>
          <a:p>
            <a:pPr lvl="0" defTabSz="91440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grpSp>
        <p:nvGrpSpPr>
          <p:cNvPr id="308" name="Group 308"/>
          <p:cNvGrpSpPr/>
          <p:nvPr/>
        </p:nvGrpSpPr>
        <p:grpSpPr>
          <a:xfrm>
            <a:off x="4071222" y="5190318"/>
            <a:ext cx="696685" cy="492444"/>
            <a:chOff x="0" y="0"/>
            <a:chExt cx="696684" cy="492442"/>
          </a:xfrm>
        </p:grpSpPr>
        <p:sp>
          <p:nvSpPr>
            <p:cNvPr id="306" name="Shape 306"/>
            <p:cNvSpPr/>
            <p:nvPr/>
          </p:nvSpPr>
          <p:spPr>
            <a:xfrm>
              <a:off x="-1" y="0"/>
              <a:ext cx="696686" cy="492443"/>
            </a:xfrm>
            <a:prstGeom prst="rect">
              <a:avLst/>
            </a:prstGeom>
            <a:blipFill rotWithShape="1">
              <a:blip r:embed="rId3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lvl="0"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07" name="Shape 307"/>
            <p:cNvSpPr/>
            <p:nvPr/>
          </p:nvSpPr>
          <p:spPr>
            <a:xfrm>
              <a:off x="-1" y="0"/>
              <a:ext cx="696686" cy="4531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7" tIns="48767" rIns="48767" bIns="48767" numCol="1" anchor="t">
              <a:spAutoFit/>
            </a:bodyPr>
            <a:lstStyle>
              <a:lvl1pPr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2400"/>
                <a:t> </a:t>
              </a:r>
            </a:p>
          </p:txBody>
        </p:sp>
      </p:grpSp>
      <p:sp>
        <p:nvSpPr>
          <p:cNvPr id="309" name="Shape 309"/>
          <p:cNvSpPr/>
          <p:nvPr/>
        </p:nvSpPr>
        <p:spPr>
          <a:xfrm>
            <a:off x="5340998" y="3931990"/>
            <a:ext cx="580830" cy="1"/>
          </a:xfrm>
          <a:prstGeom prst="line">
            <a:avLst/>
          </a:prstGeom>
          <a:ln w="25400">
            <a:solidFill>
              <a:srgbClr val="FFC000"/>
            </a:solidFill>
            <a:prstDash val="lgDash"/>
            <a:miter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grpSp>
        <p:nvGrpSpPr>
          <p:cNvPr id="312" name="Group 312"/>
          <p:cNvGrpSpPr/>
          <p:nvPr/>
        </p:nvGrpSpPr>
        <p:grpSpPr>
          <a:xfrm>
            <a:off x="5731399" y="3883212"/>
            <a:ext cx="863891" cy="492444"/>
            <a:chOff x="0" y="0"/>
            <a:chExt cx="863890" cy="492442"/>
          </a:xfrm>
        </p:grpSpPr>
        <p:sp>
          <p:nvSpPr>
            <p:cNvPr id="310" name="Shape 310"/>
            <p:cNvSpPr/>
            <p:nvPr/>
          </p:nvSpPr>
          <p:spPr>
            <a:xfrm>
              <a:off x="-1" y="0"/>
              <a:ext cx="863892" cy="492443"/>
            </a:xfrm>
            <a:prstGeom prst="rect">
              <a:avLst/>
            </a:prstGeom>
            <a:blipFill rotWithShape="1">
              <a:blip r:embed="rId4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lvl="0"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11" name="Shape 311"/>
            <p:cNvSpPr/>
            <p:nvPr/>
          </p:nvSpPr>
          <p:spPr>
            <a:xfrm>
              <a:off x="-1" y="0"/>
              <a:ext cx="863892" cy="4531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7" tIns="48767" rIns="48767" bIns="48767" numCol="1" anchor="t">
              <a:spAutoFit/>
            </a:bodyPr>
            <a:lstStyle>
              <a:lvl1pPr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2400"/>
                <a:t> </a:t>
              </a:r>
            </a:p>
          </p:txBody>
        </p:sp>
      </p:grpSp>
      <p:grpSp>
        <p:nvGrpSpPr>
          <p:cNvPr id="315" name="Group 315"/>
          <p:cNvGrpSpPr/>
          <p:nvPr/>
        </p:nvGrpSpPr>
        <p:grpSpPr>
          <a:xfrm>
            <a:off x="4371509" y="4895319"/>
            <a:ext cx="696686" cy="492444"/>
            <a:chOff x="0" y="0"/>
            <a:chExt cx="696684" cy="492442"/>
          </a:xfrm>
        </p:grpSpPr>
        <p:sp>
          <p:nvSpPr>
            <p:cNvPr id="313" name="Shape 313"/>
            <p:cNvSpPr/>
            <p:nvPr/>
          </p:nvSpPr>
          <p:spPr>
            <a:xfrm>
              <a:off x="-1" y="0"/>
              <a:ext cx="696686" cy="492443"/>
            </a:xfrm>
            <a:prstGeom prst="rect">
              <a:avLst/>
            </a:prstGeom>
            <a:blipFill rotWithShape="1">
              <a:blip r:embed="rId5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lvl="0"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14" name="Shape 314"/>
            <p:cNvSpPr/>
            <p:nvPr/>
          </p:nvSpPr>
          <p:spPr>
            <a:xfrm>
              <a:off x="-1" y="0"/>
              <a:ext cx="696686" cy="4531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7" tIns="48767" rIns="48767" bIns="48767" numCol="1" anchor="t">
              <a:spAutoFit/>
            </a:bodyPr>
            <a:lstStyle>
              <a:lvl1pPr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2400"/>
                <a:t> </a:t>
              </a:r>
            </a:p>
          </p:txBody>
        </p:sp>
      </p:grpSp>
      <p:sp>
        <p:nvSpPr>
          <p:cNvPr id="316" name="Shape 316"/>
          <p:cNvSpPr/>
          <p:nvPr/>
        </p:nvSpPr>
        <p:spPr>
          <a:xfrm>
            <a:off x="4970805" y="5662820"/>
            <a:ext cx="951024" cy="1"/>
          </a:xfrm>
          <a:prstGeom prst="line">
            <a:avLst/>
          </a:prstGeom>
          <a:ln w="25400">
            <a:solidFill>
              <a:srgbClr val="7030A0"/>
            </a:solidFill>
            <a:prstDash val="lgDash"/>
            <a:miter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grpSp>
        <p:nvGrpSpPr>
          <p:cNvPr id="319" name="Group 319"/>
          <p:cNvGrpSpPr/>
          <p:nvPr/>
        </p:nvGrpSpPr>
        <p:grpSpPr>
          <a:xfrm>
            <a:off x="5744351" y="5320922"/>
            <a:ext cx="863891" cy="492444"/>
            <a:chOff x="0" y="0"/>
            <a:chExt cx="863890" cy="492442"/>
          </a:xfrm>
        </p:grpSpPr>
        <p:sp>
          <p:nvSpPr>
            <p:cNvPr id="317" name="Shape 317"/>
            <p:cNvSpPr/>
            <p:nvPr/>
          </p:nvSpPr>
          <p:spPr>
            <a:xfrm>
              <a:off x="-1" y="0"/>
              <a:ext cx="863892" cy="492443"/>
            </a:xfrm>
            <a:prstGeom prst="rect">
              <a:avLst/>
            </a:prstGeom>
            <a:blipFill rotWithShape="1">
              <a:blip r:embed="rId6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lvl="0"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18" name="Shape 318"/>
            <p:cNvSpPr/>
            <p:nvPr/>
          </p:nvSpPr>
          <p:spPr>
            <a:xfrm>
              <a:off x="-1" y="0"/>
              <a:ext cx="863892" cy="4531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7" tIns="48767" rIns="48767" bIns="48767" numCol="1" anchor="t">
              <a:spAutoFit/>
            </a:bodyPr>
            <a:lstStyle>
              <a:lvl1pPr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2400"/>
                <a:t> </a:t>
              </a:r>
            </a:p>
          </p:txBody>
        </p:sp>
      </p:grpSp>
      <p:grpSp>
        <p:nvGrpSpPr>
          <p:cNvPr id="322" name="Group 322"/>
          <p:cNvGrpSpPr/>
          <p:nvPr/>
        </p:nvGrpSpPr>
        <p:grpSpPr>
          <a:xfrm>
            <a:off x="9951718" y="3625003"/>
            <a:ext cx="2981817" cy="3315780"/>
            <a:chOff x="0" y="0"/>
            <a:chExt cx="2981816" cy="3315779"/>
          </a:xfrm>
        </p:grpSpPr>
        <p:sp>
          <p:nvSpPr>
            <p:cNvPr id="320" name="Shape 320"/>
            <p:cNvSpPr/>
            <p:nvPr/>
          </p:nvSpPr>
          <p:spPr>
            <a:xfrm>
              <a:off x="-1" y="-1"/>
              <a:ext cx="2981818" cy="3315781"/>
            </a:xfrm>
            <a:prstGeom prst="rect">
              <a:avLst/>
            </a:prstGeom>
            <a:blipFill rotWithShape="1">
              <a:blip r:embed="rId7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lvl="0"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21" name="Shape 321"/>
            <p:cNvSpPr/>
            <p:nvPr/>
          </p:nvSpPr>
          <p:spPr>
            <a:xfrm>
              <a:off x="-1" y="-1"/>
              <a:ext cx="2981818" cy="4531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7" tIns="48767" rIns="48767" bIns="48767" numCol="1" anchor="t">
              <a:spAutoFit/>
            </a:bodyPr>
            <a:lstStyle>
              <a:lvl1pPr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2400"/>
                <a:t> </a:t>
              </a:r>
            </a:p>
          </p:txBody>
        </p:sp>
      </p:grpSp>
      <p:sp>
        <p:nvSpPr>
          <p:cNvPr id="323" name="Shape 323"/>
          <p:cNvSpPr/>
          <p:nvPr/>
        </p:nvSpPr>
        <p:spPr>
          <a:xfrm>
            <a:off x="1917750" y="315999"/>
            <a:ext cx="9169300" cy="8636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5600"/>
            </a:lvl1pPr>
          </a:lstStyle>
          <a:p>
            <a:pPr lvl="0">
              <a:defRPr sz="1800"/>
            </a:pPr>
            <a:r>
              <a:rPr sz="5600"/>
              <a:t>II.1) Prévision de la réactivité</a:t>
            </a:r>
          </a:p>
        </p:txBody>
      </p:sp>
      <p:sp>
        <p:nvSpPr>
          <p:cNvPr id="324" name="Shape 324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888888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6" name="image36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77733" y="2447881"/>
            <a:ext cx="8959382" cy="597292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29" name="Group 329"/>
          <p:cNvGrpSpPr/>
          <p:nvPr/>
        </p:nvGrpSpPr>
        <p:grpSpPr>
          <a:xfrm>
            <a:off x="4119734" y="3573996"/>
            <a:ext cx="2382666" cy="648794"/>
            <a:chOff x="0" y="0"/>
            <a:chExt cx="2382665" cy="648792"/>
          </a:xfrm>
        </p:grpSpPr>
        <p:sp>
          <p:nvSpPr>
            <p:cNvPr id="327" name="Shape 327"/>
            <p:cNvSpPr/>
            <p:nvPr/>
          </p:nvSpPr>
          <p:spPr>
            <a:xfrm>
              <a:off x="0" y="-1"/>
              <a:ext cx="2382666" cy="648794"/>
            </a:xfrm>
            <a:prstGeom prst="rect">
              <a:avLst/>
            </a:prstGeom>
            <a:blipFill rotWithShape="1">
              <a:blip r:embed="rId3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lvl="0"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28" name="Shape 328"/>
            <p:cNvSpPr/>
            <p:nvPr/>
          </p:nvSpPr>
          <p:spPr>
            <a:xfrm>
              <a:off x="0" y="-1"/>
              <a:ext cx="2382666" cy="4531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7" tIns="48767" rIns="48767" bIns="48767" numCol="1" anchor="t">
              <a:spAutoFit/>
            </a:bodyPr>
            <a:lstStyle>
              <a:lvl1pPr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2400"/>
                <a:t> </a:t>
              </a:r>
            </a:p>
          </p:txBody>
        </p:sp>
      </p:grpSp>
      <p:sp>
        <p:nvSpPr>
          <p:cNvPr id="330" name="Shape 330"/>
          <p:cNvSpPr/>
          <p:nvPr/>
        </p:nvSpPr>
        <p:spPr>
          <a:xfrm>
            <a:off x="4266038" y="5814467"/>
            <a:ext cx="777968" cy="80873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 algn="l" defTabSz="914400">
              <a:defRPr sz="2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2400"/>
              <a:t>- 0,76</a:t>
            </a:r>
          </a:p>
        </p:txBody>
      </p:sp>
      <p:sp>
        <p:nvSpPr>
          <p:cNvPr id="331" name="Shape 331"/>
          <p:cNvSpPr/>
          <p:nvPr/>
        </p:nvSpPr>
        <p:spPr>
          <a:xfrm>
            <a:off x="1917750" y="315999"/>
            <a:ext cx="9169300" cy="8636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5600"/>
            </a:lvl1pPr>
          </a:lstStyle>
          <a:p>
            <a:pPr lvl="0">
              <a:defRPr sz="1800"/>
            </a:pPr>
            <a:r>
              <a:rPr sz="5600"/>
              <a:t>II.1) Prévision de la réactivité</a:t>
            </a:r>
          </a:p>
        </p:txBody>
      </p:sp>
      <p:sp>
        <p:nvSpPr>
          <p:cNvPr id="332" name="Shape 332"/>
          <p:cNvSpPr/>
          <p:nvPr/>
        </p:nvSpPr>
        <p:spPr>
          <a:xfrm>
            <a:off x="61802" y="8711875"/>
            <a:ext cx="8907762" cy="673101"/>
          </a:xfrm>
          <a:prstGeom prst="rect">
            <a:avLst/>
          </a:prstGeom>
          <a:ln w="254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Explication de la manipulation introductive :</a:t>
            </a:r>
          </a:p>
        </p:txBody>
      </p:sp>
      <p:sp>
        <p:nvSpPr>
          <p:cNvPr id="333" name="Shape 333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888888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5" name="image36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77733" y="2447881"/>
            <a:ext cx="8959382" cy="5972922"/>
          </a:xfrm>
          <a:prstGeom prst="rect">
            <a:avLst/>
          </a:prstGeom>
          <a:ln w="12700">
            <a:miter lim="400000"/>
          </a:ln>
        </p:spPr>
      </p:pic>
      <p:sp>
        <p:nvSpPr>
          <p:cNvPr id="336" name="Shape 336"/>
          <p:cNvSpPr/>
          <p:nvPr/>
        </p:nvSpPr>
        <p:spPr>
          <a:xfrm>
            <a:off x="5155474" y="4883766"/>
            <a:ext cx="1" cy="1843201"/>
          </a:xfrm>
          <a:prstGeom prst="line">
            <a:avLst/>
          </a:prstGeom>
          <a:ln w="25400">
            <a:solidFill>
              <a:srgbClr val="FFC000"/>
            </a:solidFill>
            <a:prstDash val="lgDash"/>
            <a:miter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sp>
        <p:nvSpPr>
          <p:cNvPr id="337" name="Shape 337"/>
          <p:cNvSpPr/>
          <p:nvPr/>
        </p:nvSpPr>
        <p:spPr>
          <a:xfrm>
            <a:off x="5155474" y="4883766"/>
            <a:ext cx="794222" cy="1"/>
          </a:xfrm>
          <a:prstGeom prst="line">
            <a:avLst/>
          </a:prstGeom>
          <a:ln w="25400">
            <a:solidFill>
              <a:srgbClr val="FFC000"/>
            </a:solidFill>
            <a:prstDash val="lgDash"/>
            <a:miter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sp>
        <p:nvSpPr>
          <p:cNvPr id="338" name="Shape 338"/>
          <p:cNvSpPr/>
          <p:nvPr/>
        </p:nvSpPr>
        <p:spPr>
          <a:xfrm>
            <a:off x="5155474" y="6634770"/>
            <a:ext cx="794222" cy="1"/>
          </a:xfrm>
          <a:prstGeom prst="line">
            <a:avLst/>
          </a:prstGeom>
          <a:ln w="25400">
            <a:solidFill>
              <a:srgbClr val="FFC000"/>
            </a:solidFill>
            <a:prstDash val="lgDash"/>
            <a:miter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grpSp>
        <p:nvGrpSpPr>
          <p:cNvPr id="341" name="Group 341"/>
          <p:cNvGrpSpPr/>
          <p:nvPr/>
        </p:nvGrpSpPr>
        <p:grpSpPr>
          <a:xfrm>
            <a:off x="5889316" y="4644212"/>
            <a:ext cx="863891" cy="492443"/>
            <a:chOff x="0" y="0"/>
            <a:chExt cx="863890" cy="492442"/>
          </a:xfrm>
        </p:grpSpPr>
        <p:sp>
          <p:nvSpPr>
            <p:cNvPr id="339" name="Shape 339"/>
            <p:cNvSpPr/>
            <p:nvPr/>
          </p:nvSpPr>
          <p:spPr>
            <a:xfrm>
              <a:off x="-1" y="0"/>
              <a:ext cx="863892" cy="492443"/>
            </a:xfrm>
            <a:prstGeom prst="rect">
              <a:avLst/>
            </a:prstGeom>
            <a:blipFill rotWithShape="1">
              <a:blip r:embed="rId3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lvl="0"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40" name="Shape 340"/>
            <p:cNvSpPr/>
            <p:nvPr/>
          </p:nvSpPr>
          <p:spPr>
            <a:xfrm>
              <a:off x="-1" y="0"/>
              <a:ext cx="863892" cy="4531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7" tIns="48767" rIns="48767" bIns="48767" numCol="1" anchor="t">
              <a:spAutoFit/>
            </a:bodyPr>
            <a:lstStyle>
              <a:lvl1pPr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2400"/>
                <a:t> </a:t>
              </a:r>
            </a:p>
          </p:txBody>
        </p:sp>
      </p:grpSp>
      <p:grpSp>
        <p:nvGrpSpPr>
          <p:cNvPr id="344" name="Group 344"/>
          <p:cNvGrpSpPr/>
          <p:nvPr/>
        </p:nvGrpSpPr>
        <p:grpSpPr>
          <a:xfrm>
            <a:off x="5949696" y="6388549"/>
            <a:ext cx="1449107" cy="492444"/>
            <a:chOff x="0" y="0"/>
            <a:chExt cx="1449106" cy="492442"/>
          </a:xfrm>
        </p:grpSpPr>
        <p:sp>
          <p:nvSpPr>
            <p:cNvPr id="342" name="Shape 342"/>
            <p:cNvSpPr/>
            <p:nvPr/>
          </p:nvSpPr>
          <p:spPr>
            <a:xfrm>
              <a:off x="-1" y="0"/>
              <a:ext cx="1449108" cy="492443"/>
            </a:xfrm>
            <a:prstGeom prst="rect">
              <a:avLst/>
            </a:prstGeom>
            <a:blipFill rotWithShape="1">
              <a:blip r:embed="rId4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lvl="0"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43" name="Shape 343"/>
            <p:cNvSpPr/>
            <p:nvPr/>
          </p:nvSpPr>
          <p:spPr>
            <a:xfrm>
              <a:off x="-1" y="0"/>
              <a:ext cx="1449108" cy="4531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7" tIns="48767" rIns="48767" bIns="48767" numCol="1" anchor="t">
              <a:spAutoFit/>
            </a:bodyPr>
            <a:lstStyle>
              <a:lvl1pPr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2400"/>
                <a:t> </a:t>
              </a:r>
            </a:p>
          </p:txBody>
        </p:sp>
      </p:grpSp>
      <p:grpSp>
        <p:nvGrpSpPr>
          <p:cNvPr id="347" name="Group 347"/>
          <p:cNvGrpSpPr/>
          <p:nvPr/>
        </p:nvGrpSpPr>
        <p:grpSpPr>
          <a:xfrm>
            <a:off x="4119734" y="3573996"/>
            <a:ext cx="2382666" cy="648794"/>
            <a:chOff x="0" y="0"/>
            <a:chExt cx="2382665" cy="648792"/>
          </a:xfrm>
        </p:grpSpPr>
        <p:sp>
          <p:nvSpPr>
            <p:cNvPr id="345" name="Shape 345"/>
            <p:cNvSpPr/>
            <p:nvPr/>
          </p:nvSpPr>
          <p:spPr>
            <a:xfrm>
              <a:off x="0" y="-1"/>
              <a:ext cx="2382666" cy="648794"/>
            </a:xfrm>
            <a:prstGeom prst="rect">
              <a:avLst/>
            </a:prstGeom>
            <a:blipFill rotWithShape="1">
              <a:blip r:embed="rId5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lvl="0"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46" name="Shape 346"/>
            <p:cNvSpPr/>
            <p:nvPr/>
          </p:nvSpPr>
          <p:spPr>
            <a:xfrm>
              <a:off x="0" y="-1"/>
              <a:ext cx="2382666" cy="4531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7" tIns="48767" rIns="48767" bIns="48767" numCol="1" anchor="t">
              <a:spAutoFit/>
            </a:bodyPr>
            <a:lstStyle>
              <a:lvl1pPr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2400"/>
                <a:t> </a:t>
              </a:r>
            </a:p>
          </p:txBody>
        </p:sp>
      </p:grpSp>
      <p:sp>
        <p:nvSpPr>
          <p:cNvPr id="348" name="Shape 348"/>
          <p:cNvSpPr/>
          <p:nvPr/>
        </p:nvSpPr>
        <p:spPr>
          <a:xfrm>
            <a:off x="4266038" y="5814467"/>
            <a:ext cx="777968" cy="80873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 algn="l" defTabSz="914400">
              <a:defRPr sz="2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2400"/>
              <a:t>- 0,76</a:t>
            </a:r>
          </a:p>
        </p:txBody>
      </p:sp>
      <p:sp>
        <p:nvSpPr>
          <p:cNvPr id="349" name="Shape 349"/>
          <p:cNvSpPr/>
          <p:nvPr/>
        </p:nvSpPr>
        <p:spPr>
          <a:xfrm>
            <a:off x="1917750" y="315999"/>
            <a:ext cx="9169300" cy="8636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5600"/>
            </a:lvl1pPr>
          </a:lstStyle>
          <a:p>
            <a:pPr lvl="0">
              <a:defRPr sz="1800"/>
            </a:pPr>
            <a:r>
              <a:rPr sz="5600"/>
              <a:t>II.1) Prévision de la réactivité</a:t>
            </a:r>
          </a:p>
        </p:txBody>
      </p:sp>
      <p:sp>
        <p:nvSpPr>
          <p:cNvPr id="350" name="Shape 350"/>
          <p:cNvSpPr/>
          <p:nvPr/>
        </p:nvSpPr>
        <p:spPr>
          <a:xfrm>
            <a:off x="61802" y="8711875"/>
            <a:ext cx="8907762" cy="673101"/>
          </a:xfrm>
          <a:prstGeom prst="rect">
            <a:avLst/>
          </a:prstGeom>
          <a:ln w="254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Explication de la manipulation introductive :</a:t>
            </a:r>
          </a:p>
        </p:txBody>
      </p:sp>
      <p:sp>
        <p:nvSpPr>
          <p:cNvPr id="351" name="Shape 351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888888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3" name="image36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77733" y="2447881"/>
            <a:ext cx="8959382" cy="597292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56" name="Group 356"/>
          <p:cNvGrpSpPr/>
          <p:nvPr/>
        </p:nvGrpSpPr>
        <p:grpSpPr>
          <a:xfrm>
            <a:off x="4119734" y="3573996"/>
            <a:ext cx="2382666" cy="648794"/>
            <a:chOff x="0" y="0"/>
            <a:chExt cx="2382665" cy="648792"/>
          </a:xfrm>
        </p:grpSpPr>
        <p:sp>
          <p:nvSpPr>
            <p:cNvPr id="354" name="Shape 354"/>
            <p:cNvSpPr/>
            <p:nvPr/>
          </p:nvSpPr>
          <p:spPr>
            <a:xfrm>
              <a:off x="0" y="-1"/>
              <a:ext cx="2382666" cy="648794"/>
            </a:xfrm>
            <a:prstGeom prst="rect">
              <a:avLst/>
            </a:prstGeom>
            <a:blipFill rotWithShape="1">
              <a:blip r:embed="rId3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lvl="0"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55" name="Shape 355"/>
            <p:cNvSpPr/>
            <p:nvPr/>
          </p:nvSpPr>
          <p:spPr>
            <a:xfrm>
              <a:off x="0" y="-1"/>
              <a:ext cx="2382666" cy="4531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7" tIns="48767" rIns="48767" bIns="48767" numCol="1" anchor="t">
              <a:spAutoFit/>
            </a:bodyPr>
            <a:lstStyle>
              <a:lvl1pPr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2400"/>
                <a:t> </a:t>
              </a:r>
            </a:p>
          </p:txBody>
        </p:sp>
      </p:grpSp>
      <p:sp>
        <p:nvSpPr>
          <p:cNvPr id="357" name="Shape 357"/>
          <p:cNvSpPr/>
          <p:nvPr/>
        </p:nvSpPr>
        <p:spPr>
          <a:xfrm>
            <a:off x="5155474" y="4883766"/>
            <a:ext cx="1" cy="1908920"/>
          </a:xfrm>
          <a:prstGeom prst="line">
            <a:avLst/>
          </a:prstGeom>
          <a:ln w="25400">
            <a:solidFill>
              <a:srgbClr val="FFC000"/>
            </a:solidFill>
            <a:prstDash val="lgDash"/>
            <a:miter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sp>
        <p:nvSpPr>
          <p:cNvPr id="358" name="Shape 358"/>
          <p:cNvSpPr/>
          <p:nvPr/>
        </p:nvSpPr>
        <p:spPr>
          <a:xfrm>
            <a:off x="5027898" y="5623564"/>
            <a:ext cx="238640" cy="2386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732"/>
                </a:moveTo>
                <a:lnTo>
                  <a:pt x="1732" y="0"/>
                </a:lnTo>
                <a:lnTo>
                  <a:pt x="10800" y="9068"/>
                </a:lnTo>
                <a:lnTo>
                  <a:pt x="19868" y="0"/>
                </a:lnTo>
                <a:lnTo>
                  <a:pt x="21600" y="1732"/>
                </a:lnTo>
                <a:lnTo>
                  <a:pt x="12532" y="10800"/>
                </a:lnTo>
                <a:lnTo>
                  <a:pt x="21600" y="19868"/>
                </a:lnTo>
                <a:lnTo>
                  <a:pt x="19868" y="21600"/>
                </a:lnTo>
                <a:lnTo>
                  <a:pt x="10800" y="12532"/>
                </a:lnTo>
                <a:lnTo>
                  <a:pt x="1732" y="21600"/>
                </a:lnTo>
                <a:lnTo>
                  <a:pt x="0" y="19868"/>
                </a:lnTo>
                <a:lnTo>
                  <a:pt x="9068" y="10800"/>
                </a:lnTo>
                <a:close/>
              </a:path>
            </a:pathLst>
          </a:custGeom>
          <a:solidFill>
            <a:srgbClr val="FFC000"/>
          </a:solidFill>
          <a:ln w="12700">
            <a:solidFill>
              <a:srgbClr val="FFC000"/>
            </a:solidFill>
            <a:miter/>
          </a:ln>
        </p:spPr>
        <p:txBody>
          <a:bodyPr lIns="48767" tIns="48767" rIns="48767" bIns="48767" anchor="ctr"/>
          <a:lstStyle/>
          <a:p>
            <a:pPr lvl="0" defTabSz="91440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grpSp>
        <p:nvGrpSpPr>
          <p:cNvPr id="361" name="Group 361"/>
          <p:cNvGrpSpPr/>
          <p:nvPr/>
        </p:nvGrpSpPr>
        <p:grpSpPr>
          <a:xfrm>
            <a:off x="4110445" y="6214062"/>
            <a:ext cx="696686" cy="492443"/>
            <a:chOff x="0" y="0"/>
            <a:chExt cx="696684" cy="492442"/>
          </a:xfrm>
        </p:grpSpPr>
        <p:sp>
          <p:nvSpPr>
            <p:cNvPr id="359" name="Shape 359"/>
            <p:cNvSpPr/>
            <p:nvPr/>
          </p:nvSpPr>
          <p:spPr>
            <a:xfrm>
              <a:off x="-1" y="0"/>
              <a:ext cx="696686" cy="492443"/>
            </a:xfrm>
            <a:prstGeom prst="rect">
              <a:avLst/>
            </a:prstGeom>
            <a:blipFill rotWithShape="1">
              <a:blip r:embed="rId4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lvl="0"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60" name="Shape 360"/>
            <p:cNvSpPr/>
            <p:nvPr/>
          </p:nvSpPr>
          <p:spPr>
            <a:xfrm>
              <a:off x="-1" y="0"/>
              <a:ext cx="696686" cy="4531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7" tIns="48767" rIns="48767" bIns="48767" numCol="1" anchor="t">
              <a:spAutoFit/>
            </a:bodyPr>
            <a:lstStyle>
              <a:lvl1pPr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2400"/>
                <a:t> </a:t>
              </a:r>
            </a:p>
          </p:txBody>
        </p:sp>
      </p:grpSp>
      <p:sp>
        <p:nvSpPr>
          <p:cNvPr id="362" name="Shape 362"/>
          <p:cNvSpPr/>
          <p:nvPr/>
        </p:nvSpPr>
        <p:spPr>
          <a:xfrm>
            <a:off x="4458787" y="7609137"/>
            <a:ext cx="1045031" cy="453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 algn="l" defTabSz="914400">
              <a:defRPr sz="2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2400"/>
              <a:t>Sur Zn</a:t>
            </a:r>
          </a:p>
        </p:txBody>
      </p:sp>
      <p:sp>
        <p:nvSpPr>
          <p:cNvPr id="363" name="Shape 363"/>
          <p:cNvSpPr/>
          <p:nvPr/>
        </p:nvSpPr>
        <p:spPr>
          <a:xfrm>
            <a:off x="4266038" y="5814467"/>
            <a:ext cx="777968" cy="80873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 algn="l" defTabSz="914400">
              <a:defRPr sz="2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2400"/>
              <a:t>- 0,76</a:t>
            </a:r>
          </a:p>
        </p:txBody>
      </p:sp>
      <p:sp>
        <p:nvSpPr>
          <p:cNvPr id="364" name="Shape 364"/>
          <p:cNvSpPr/>
          <p:nvPr/>
        </p:nvSpPr>
        <p:spPr>
          <a:xfrm>
            <a:off x="1917750" y="315999"/>
            <a:ext cx="9169300" cy="8636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5600"/>
            </a:lvl1pPr>
          </a:lstStyle>
          <a:p>
            <a:pPr lvl="0">
              <a:defRPr sz="1800"/>
            </a:pPr>
            <a:r>
              <a:rPr sz="5600"/>
              <a:t>II.1) Prévision de la réactivité</a:t>
            </a:r>
          </a:p>
        </p:txBody>
      </p:sp>
      <p:sp>
        <p:nvSpPr>
          <p:cNvPr id="365" name="Shape 365"/>
          <p:cNvSpPr/>
          <p:nvPr/>
        </p:nvSpPr>
        <p:spPr>
          <a:xfrm>
            <a:off x="61802" y="8711875"/>
            <a:ext cx="8907762" cy="673101"/>
          </a:xfrm>
          <a:prstGeom prst="rect">
            <a:avLst/>
          </a:prstGeom>
          <a:ln w="254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Explication de la manipulation introductive :</a:t>
            </a:r>
          </a:p>
        </p:txBody>
      </p:sp>
      <p:sp>
        <p:nvSpPr>
          <p:cNvPr id="366" name="Shape 366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888888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" name="image40.png"/>
          <p:cNvPicPr/>
          <p:nvPr/>
        </p:nvPicPr>
        <p:blipFill>
          <a:blip r:embed="rId2">
            <a:extLst/>
          </a:blip>
          <a:srcRect l="0" t="0" r="0" b="6890"/>
          <a:stretch>
            <a:fillRect/>
          </a:stretch>
        </p:blipFill>
        <p:spPr>
          <a:xfrm>
            <a:off x="1523418" y="2189698"/>
            <a:ext cx="10404781" cy="5648017"/>
          </a:xfrm>
          <a:prstGeom prst="rect">
            <a:avLst/>
          </a:prstGeom>
          <a:ln w="12700">
            <a:miter lim="400000"/>
          </a:ln>
        </p:spPr>
      </p:pic>
      <p:sp>
        <p:nvSpPr>
          <p:cNvPr id="369" name="Shape 369"/>
          <p:cNvSpPr/>
          <p:nvPr/>
        </p:nvSpPr>
        <p:spPr>
          <a:xfrm>
            <a:off x="-366920" y="2236215"/>
            <a:ext cx="3724945" cy="681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 defTabSz="914400">
              <a:defRPr i="1" sz="380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 lvl="0">
              <a:defRPr i="0" sz="1800"/>
            </a:pPr>
            <a:r>
              <a:rPr i="1" sz="3800"/>
              <a:t>En réalité…</a:t>
            </a:r>
          </a:p>
        </p:txBody>
      </p:sp>
      <p:grpSp>
        <p:nvGrpSpPr>
          <p:cNvPr id="372" name="Group 372"/>
          <p:cNvGrpSpPr/>
          <p:nvPr/>
        </p:nvGrpSpPr>
        <p:grpSpPr>
          <a:xfrm>
            <a:off x="3994331" y="3420725"/>
            <a:ext cx="2382667" cy="648793"/>
            <a:chOff x="0" y="0"/>
            <a:chExt cx="2382665" cy="648792"/>
          </a:xfrm>
        </p:grpSpPr>
        <p:sp>
          <p:nvSpPr>
            <p:cNvPr id="370" name="Shape 370"/>
            <p:cNvSpPr/>
            <p:nvPr/>
          </p:nvSpPr>
          <p:spPr>
            <a:xfrm>
              <a:off x="0" y="-1"/>
              <a:ext cx="2382666" cy="648794"/>
            </a:xfrm>
            <a:prstGeom prst="rect">
              <a:avLst/>
            </a:prstGeom>
            <a:blipFill rotWithShape="1">
              <a:blip r:embed="rId3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lvl="0"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71" name="Shape 371"/>
            <p:cNvSpPr/>
            <p:nvPr/>
          </p:nvSpPr>
          <p:spPr>
            <a:xfrm>
              <a:off x="0" y="-1"/>
              <a:ext cx="2382666" cy="4531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7" tIns="48767" rIns="48767" bIns="48767" numCol="1" anchor="t">
              <a:spAutoFit/>
            </a:bodyPr>
            <a:lstStyle>
              <a:lvl1pPr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2400"/>
                <a:t> </a:t>
              </a:r>
            </a:p>
          </p:txBody>
        </p:sp>
      </p:grpSp>
      <p:sp>
        <p:nvSpPr>
          <p:cNvPr id="373" name="Shape 373"/>
          <p:cNvSpPr/>
          <p:nvPr/>
        </p:nvSpPr>
        <p:spPr>
          <a:xfrm>
            <a:off x="3121151" y="7638009"/>
            <a:ext cx="1045031" cy="453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 algn="l" defTabSz="914400">
              <a:defRPr sz="2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2400"/>
              <a:t>Sur Zn</a:t>
            </a:r>
          </a:p>
        </p:txBody>
      </p:sp>
      <p:sp>
        <p:nvSpPr>
          <p:cNvPr id="374" name="Shape 374"/>
          <p:cNvSpPr/>
          <p:nvPr/>
        </p:nvSpPr>
        <p:spPr>
          <a:xfrm>
            <a:off x="4210302" y="5800533"/>
            <a:ext cx="777968" cy="80873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 algn="l" defTabSz="914400">
              <a:defRPr sz="2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2400"/>
              <a:t>- 0,76</a:t>
            </a:r>
          </a:p>
        </p:txBody>
      </p:sp>
      <p:sp>
        <p:nvSpPr>
          <p:cNvPr id="375" name="Shape 375"/>
          <p:cNvSpPr/>
          <p:nvPr/>
        </p:nvSpPr>
        <p:spPr>
          <a:xfrm>
            <a:off x="1917750" y="315999"/>
            <a:ext cx="9169300" cy="8636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5600"/>
            </a:lvl1pPr>
          </a:lstStyle>
          <a:p>
            <a:pPr lvl="0">
              <a:defRPr sz="1800"/>
            </a:pPr>
            <a:r>
              <a:rPr sz="5600"/>
              <a:t>II.1) Prévision de la réactivité</a:t>
            </a:r>
          </a:p>
        </p:txBody>
      </p:sp>
      <p:sp>
        <p:nvSpPr>
          <p:cNvPr id="376" name="Shape 376"/>
          <p:cNvSpPr/>
          <p:nvPr/>
        </p:nvSpPr>
        <p:spPr>
          <a:xfrm>
            <a:off x="61802" y="8711875"/>
            <a:ext cx="8907762" cy="673101"/>
          </a:xfrm>
          <a:prstGeom prst="rect">
            <a:avLst/>
          </a:prstGeom>
          <a:ln w="254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Explication de la manipulation introductive :</a:t>
            </a:r>
          </a:p>
        </p:txBody>
      </p:sp>
      <p:sp>
        <p:nvSpPr>
          <p:cNvPr id="377" name="Shape 377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888888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9" name="image42.png"/>
          <p:cNvPicPr/>
          <p:nvPr/>
        </p:nvPicPr>
        <p:blipFill>
          <a:blip r:embed="rId2">
            <a:extLst/>
          </a:blip>
          <a:srcRect l="0" t="0" r="0" b="11361"/>
          <a:stretch>
            <a:fillRect/>
          </a:stretch>
        </p:blipFill>
        <p:spPr>
          <a:xfrm>
            <a:off x="1435171" y="2142410"/>
            <a:ext cx="10505877" cy="5653505"/>
          </a:xfrm>
          <a:prstGeom prst="rect">
            <a:avLst/>
          </a:prstGeom>
          <a:ln w="12700">
            <a:miter lim="400000"/>
          </a:ln>
        </p:spPr>
      </p:pic>
      <p:sp>
        <p:nvSpPr>
          <p:cNvPr id="380" name="Shape 380"/>
          <p:cNvSpPr/>
          <p:nvPr/>
        </p:nvSpPr>
        <p:spPr>
          <a:xfrm>
            <a:off x="-366920" y="2236215"/>
            <a:ext cx="3724945" cy="681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 defTabSz="914400">
              <a:defRPr i="1" sz="380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 lvl="0">
              <a:defRPr i="0" sz="1800"/>
            </a:pPr>
            <a:r>
              <a:rPr i="1" sz="3800"/>
              <a:t>En réalité…</a:t>
            </a:r>
          </a:p>
        </p:txBody>
      </p:sp>
      <p:sp>
        <p:nvSpPr>
          <p:cNvPr id="381" name="Shape 381"/>
          <p:cNvSpPr/>
          <p:nvPr/>
        </p:nvSpPr>
        <p:spPr>
          <a:xfrm>
            <a:off x="5462015" y="5650120"/>
            <a:ext cx="1" cy="153601"/>
          </a:xfrm>
          <a:prstGeom prst="line">
            <a:avLst/>
          </a:prstGeom>
          <a:ln w="3175">
            <a:solidFill/>
            <a:miter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sp>
        <p:nvSpPr>
          <p:cNvPr id="382" name="Shape 382"/>
          <p:cNvSpPr/>
          <p:nvPr/>
        </p:nvSpPr>
        <p:spPr>
          <a:xfrm>
            <a:off x="5009169" y="5223336"/>
            <a:ext cx="905691" cy="389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 algn="l" defTabSz="914400">
              <a:defRPr sz="2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2000"/>
              <a:t>-0,07</a:t>
            </a:r>
          </a:p>
        </p:txBody>
      </p:sp>
      <p:grpSp>
        <p:nvGrpSpPr>
          <p:cNvPr id="385" name="Group 385"/>
          <p:cNvGrpSpPr/>
          <p:nvPr/>
        </p:nvGrpSpPr>
        <p:grpSpPr>
          <a:xfrm>
            <a:off x="3943240" y="3391472"/>
            <a:ext cx="2382666" cy="648794"/>
            <a:chOff x="0" y="0"/>
            <a:chExt cx="2382665" cy="648792"/>
          </a:xfrm>
        </p:grpSpPr>
        <p:sp>
          <p:nvSpPr>
            <p:cNvPr id="383" name="Shape 383"/>
            <p:cNvSpPr/>
            <p:nvPr/>
          </p:nvSpPr>
          <p:spPr>
            <a:xfrm>
              <a:off x="0" y="-1"/>
              <a:ext cx="2382666" cy="648794"/>
            </a:xfrm>
            <a:prstGeom prst="rect">
              <a:avLst/>
            </a:prstGeom>
            <a:blipFill rotWithShape="1">
              <a:blip r:embed="rId3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lvl="0"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84" name="Shape 384"/>
            <p:cNvSpPr/>
            <p:nvPr/>
          </p:nvSpPr>
          <p:spPr>
            <a:xfrm>
              <a:off x="0" y="-1"/>
              <a:ext cx="2382666" cy="4531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7" tIns="48767" rIns="48767" bIns="48767" numCol="1" anchor="t">
              <a:spAutoFit/>
            </a:bodyPr>
            <a:lstStyle>
              <a:lvl1pPr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2400"/>
                <a:t> </a:t>
              </a:r>
            </a:p>
          </p:txBody>
        </p:sp>
      </p:grpSp>
      <p:sp>
        <p:nvSpPr>
          <p:cNvPr id="386" name="Shape 386"/>
          <p:cNvSpPr/>
          <p:nvPr/>
        </p:nvSpPr>
        <p:spPr>
          <a:xfrm>
            <a:off x="4416984" y="7716962"/>
            <a:ext cx="1045030" cy="453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 algn="l" defTabSz="914400">
              <a:defRPr sz="2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2400"/>
              <a:t>Sur Pt</a:t>
            </a:r>
          </a:p>
        </p:txBody>
      </p:sp>
      <p:sp>
        <p:nvSpPr>
          <p:cNvPr id="387" name="Shape 387"/>
          <p:cNvSpPr/>
          <p:nvPr/>
        </p:nvSpPr>
        <p:spPr>
          <a:xfrm>
            <a:off x="3107217" y="7638009"/>
            <a:ext cx="1045031" cy="453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 algn="l" defTabSz="914400">
              <a:defRPr sz="2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2400"/>
              <a:t>Sur Zn</a:t>
            </a:r>
          </a:p>
        </p:txBody>
      </p:sp>
      <p:sp>
        <p:nvSpPr>
          <p:cNvPr id="388" name="Shape 388"/>
          <p:cNvSpPr/>
          <p:nvPr/>
        </p:nvSpPr>
        <p:spPr>
          <a:xfrm>
            <a:off x="4152247" y="5803720"/>
            <a:ext cx="777968" cy="80873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 algn="l" defTabSz="914400">
              <a:defRPr sz="2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2400"/>
              <a:t>- 0,76</a:t>
            </a:r>
          </a:p>
        </p:txBody>
      </p:sp>
      <p:sp>
        <p:nvSpPr>
          <p:cNvPr id="389" name="Shape 389"/>
          <p:cNvSpPr/>
          <p:nvPr/>
        </p:nvSpPr>
        <p:spPr>
          <a:xfrm>
            <a:off x="1917750" y="315999"/>
            <a:ext cx="9169300" cy="8636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5600"/>
            </a:lvl1pPr>
          </a:lstStyle>
          <a:p>
            <a:pPr lvl="0">
              <a:defRPr sz="1800"/>
            </a:pPr>
            <a:r>
              <a:rPr sz="5600"/>
              <a:t>II.1) Prévision de la réactivité</a:t>
            </a:r>
          </a:p>
        </p:txBody>
      </p:sp>
      <p:sp>
        <p:nvSpPr>
          <p:cNvPr id="390" name="Shape 390"/>
          <p:cNvSpPr/>
          <p:nvPr/>
        </p:nvSpPr>
        <p:spPr>
          <a:xfrm>
            <a:off x="61802" y="8711875"/>
            <a:ext cx="8907762" cy="673101"/>
          </a:xfrm>
          <a:prstGeom prst="rect">
            <a:avLst/>
          </a:prstGeom>
          <a:ln w="254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Explication de la manipulation introductive :</a:t>
            </a:r>
          </a:p>
        </p:txBody>
      </p:sp>
      <p:sp>
        <p:nvSpPr>
          <p:cNvPr id="391" name="Shape 391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888888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3" name="image42.png"/>
          <p:cNvPicPr/>
          <p:nvPr/>
        </p:nvPicPr>
        <p:blipFill>
          <a:blip r:embed="rId2">
            <a:extLst/>
          </a:blip>
          <a:srcRect l="0" t="0" r="0" b="11798"/>
          <a:stretch>
            <a:fillRect/>
          </a:stretch>
        </p:blipFill>
        <p:spPr>
          <a:xfrm>
            <a:off x="1435171" y="2142410"/>
            <a:ext cx="10505877" cy="5625637"/>
          </a:xfrm>
          <a:prstGeom prst="rect">
            <a:avLst/>
          </a:prstGeom>
          <a:ln w="12700">
            <a:miter lim="400000"/>
          </a:ln>
        </p:spPr>
      </p:pic>
      <p:sp>
        <p:nvSpPr>
          <p:cNvPr id="394" name="Shape 394"/>
          <p:cNvSpPr/>
          <p:nvPr/>
        </p:nvSpPr>
        <p:spPr>
          <a:xfrm>
            <a:off x="5462015" y="5650120"/>
            <a:ext cx="1" cy="153601"/>
          </a:xfrm>
          <a:prstGeom prst="line">
            <a:avLst/>
          </a:prstGeom>
          <a:ln w="3175">
            <a:solidFill/>
            <a:miter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sp>
        <p:nvSpPr>
          <p:cNvPr id="395" name="Shape 395"/>
          <p:cNvSpPr/>
          <p:nvPr/>
        </p:nvSpPr>
        <p:spPr>
          <a:xfrm>
            <a:off x="5009169" y="5223336"/>
            <a:ext cx="905691" cy="389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 algn="l" defTabSz="914400">
              <a:defRPr sz="2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2000"/>
              <a:t>-0,07</a:t>
            </a:r>
          </a:p>
        </p:txBody>
      </p:sp>
      <p:grpSp>
        <p:nvGrpSpPr>
          <p:cNvPr id="398" name="Group 398"/>
          <p:cNvGrpSpPr/>
          <p:nvPr/>
        </p:nvGrpSpPr>
        <p:grpSpPr>
          <a:xfrm>
            <a:off x="3943240" y="3391472"/>
            <a:ext cx="2382666" cy="648794"/>
            <a:chOff x="0" y="0"/>
            <a:chExt cx="2382665" cy="648792"/>
          </a:xfrm>
        </p:grpSpPr>
        <p:sp>
          <p:nvSpPr>
            <p:cNvPr id="396" name="Shape 396"/>
            <p:cNvSpPr/>
            <p:nvPr/>
          </p:nvSpPr>
          <p:spPr>
            <a:xfrm>
              <a:off x="0" y="-1"/>
              <a:ext cx="2382666" cy="648794"/>
            </a:xfrm>
            <a:prstGeom prst="rect">
              <a:avLst/>
            </a:prstGeom>
            <a:blipFill rotWithShape="1">
              <a:blip r:embed="rId3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lvl="0"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97" name="Shape 397"/>
            <p:cNvSpPr/>
            <p:nvPr/>
          </p:nvSpPr>
          <p:spPr>
            <a:xfrm>
              <a:off x="0" y="-1"/>
              <a:ext cx="2382666" cy="4531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7" tIns="48767" rIns="48767" bIns="48767" numCol="1" anchor="t">
              <a:spAutoFit/>
            </a:bodyPr>
            <a:lstStyle>
              <a:lvl1pPr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2400"/>
                <a:t> </a:t>
              </a:r>
            </a:p>
          </p:txBody>
        </p:sp>
      </p:grpSp>
      <p:sp>
        <p:nvSpPr>
          <p:cNvPr id="399" name="Shape 399"/>
          <p:cNvSpPr/>
          <p:nvPr/>
        </p:nvSpPr>
        <p:spPr>
          <a:xfrm>
            <a:off x="-366920" y="2236215"/>
            <a:ext cx="3724945" cy="681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 defTabSz="914400">
              <a:defRPr i="1" sz="380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 lvl="0">
              <a:defRPr i="0" sz="1800"/>
            </a:pPr>
            <a:r>
              <a:rPr i="1" sz="3800"/>
              <a:t>En réalité…</a:t>
            </a:r>
          </a:p>
        </p:txBody>
      </p:sp>
      <p:sp>
        <p:nvSpPr>
          <p:cNvPr id="400" name="Shape 400"/>
          <p:cNvSpPr/>
          <p:nvPr/>
        </p:nvSpPr>
        <p:spPr>
          <a:xfrm>
            <a:off x="4981300" y="5197275"/>
            <a:ext cx="1" cy="1036801"/>
          </a:xfrm>
          <a:prstGeom prst="line">
            <a:avLst/>
          </a:prstGeom>
          <a:ln w="25400">
            <a:solidFill>
              <a:srgbClr val="FFC000"/>
            </a:solidFill>
            <a:prstDash val="lgDash"/>
            <a:miter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sp>
        <p:nvSpPr>
          <p:cNvPr id="401" name="Shape 401"/>
          <p:cNvSpPr/>
          <p:nvPr/>
        </p:nvSpPr>
        <p:spPr>
          <a:xfrm>
            <a:off x="4848047" y="5562340"/>
            <a:ext cx="238640" cy="2386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732"/>
                </a:moveTo>
                <a:lnTo>
                  <a:pt x="1732" y="0"/>
                </a:lnTo>
                <a:lnTo>
                  <a:pt x="10800" y="9068"/>
                </a:lnTo>
                <a:lnTo>
                  <a:pt x="19868" y="0"/>
                </a:lnTo>
                <a:lnTo>
                  <a:pt x="21600" y="1732"/>
                </a:lnTo>
                <a:lnTo>
                  <a:pt x="12532" y="10800"/>
                </a:lnTo>
                <a:lnTo>
                  <a:pt x="21600" y="19868"/>
                </a:lnTo>
                <a:lnTo>
                  <a:pt x="19868" y="21600"/>
                </a:lnTo>
                <a:lnTo>
                  <a:pt x="10800" y="12532"/>
                </a:lnTo>
                <a:lnTo>
                  <a:pt x="1732" y="21600"/>
                </a:lnTo>
                <a:lnTo>
                  <a:pt x="0" y="19868"/>
                </a:lnTo>
                <a:lnTo>
                  <a:pt x="9068" y="10800"/>
                </a:lnTo>
                <a:close/>
              </a:path>
            </a:pathLst>
          </a:custGeom>
          <a:solidFill>
            <a:srgbClr val="FFC000"/>
          </a:solidFill>
          <a:ln w="12700">
            <a:solidFill>
              <a:srgbClr val="FFC000"/>
            </a:solidFill>
            <a:miter/>
          </a:ln>
        </p:spPr>
        <p:txBody>
          <a:bodyPr lIns="48767" tIns="48767" rIns="48767" bIns="48767" anchor="ctr"/>
          <a:lstStyle/>
          <a:p>
            <a:pPr lvl="0" defTabSz="91440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grpSp>
        <p:nvGrpSpPr>
          <p:cNvPr id="404" name="Group 404"/>
          <p:cNvGrpSpPr/>
          <p:nvPr/>
        </p:nvGrpSpPr>
        <p:grpSpPr>
          <a:xfrm>
            <a:off x="3713334" y="4909252"/>
            <a:ext cx="696686" cy="492443"/>
            <a:chOff x="0" y="0"/>
            <a:chExt cx="696684" cy="492442"/>
          </a:xfrm>
        </p:grpSpPr>
        <p:sp>
          <p:nvSpPr>
            <p:cNvPr id="402" name="Shape 402"/>
            <p:cNvSpPr/>
            <p:nvPr/>
          </p:nvSpPr>
          <p:spPr>
            <a:xfrm>
              <a:off x="-1" y="0"/>
              <a:ext cx="696686" cy="492443"/>
            </a:xfrm>
            <a:prstGeom prst="rect">
              <a:avLst/>
            </a:prstGeom>
            <a:blipFill rotWithShape="1">
              <a:blip r:embed="rId4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lvl="0"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403" name="Shape 403"/>
            <p:cNvSpPr/>
            <p:nvPr/>
          </p:nvSpPr>
          <p:spPr>
            <a:xfrm>
              <a:off x="-1" y="0"/>
              <a:ext cx="696686" cy="4531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7" tIns="48767" rIns="48767" bIns="48767" numCol="1" anchor="t">
              <a:spAutoFit/>
            </a:bodyPr>
            <a:lstStyle>
              <a:lvl1pPr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2400"/>
                <a:t> </a:t>
              </a:r>
            </a:p>
          </p:txBody>
        </p:sp>
      </p:grpSp>
      <p:sp>
        <p:nvSpPr>
          <p:cNvPr id="405" name="Shape 405"/>
          <p:cNvSpPr/>
          <p:nvPr/>
        </p:nvSpPr>
        <p:spPr>
          <a:xfrm>
            <a:off x="4416984" y="7716962"/>
            <a:ext cx="1045030" cy="453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 algn="l" defTabSz="914400">
              <a:defRPr sz="2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2400"/>
              <a:t>Sur Pt</a:t>
            </a:r>
          </a:p>
        </p:txBody>
      </p:sp>
      <p:sp>
        <p:nvSpPr>
          <p:cNvPr id="406" name="Shape 406"/>
          <p:cNvSpPr/>
          <p:nvPr/>
        </p:nvSpPr>
        <p:spPr>
          <a:xfrm>
            <a:off x="3107217" y="7638009"/>
            <a:ext cx="1045031" cy="453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 algn="l" defTabSz="914400">
              <a:defRPr sz="2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2400"/>
              <a:t>Sur Zn</a:t>
            </a:r>
          </a:p>
        </p:txBody>
      </p:sp>
      <p:sp>
        <p:nvSpPr>
          <p:cNvPr id="407" name="Shape 407"/>
          <p:cNvSpPr/>
          <p:nvPr/>
        </p:nvSpPr>
        <p:spPr>
          <a:xfrm>
            <a:off x="4126699" y="5772665"/>
            <a:ext cx="777968" cy="80873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 algn="l" defTabSz="914400">
              <a:defRPr sz="2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2400"/>
              <a:t>- 0,76</a:t>
            </a:r>
          </a:p>
        </p:txBody>
      </p:sp>
      <p:sp>
        <p:nvSpPr>
          <p:cNvPr id="408" name="Shape 408"/>
          <p:cNvSpPr/>
          <p:nvPr/>
        </p:nvSpPr>
        <p:spPr>
          <a:xfrm>
            <a:off x="1917750" y="315999"/>
            <a:ext cx="9169300" cy="8636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5600"/>
            </a:lvl1pPr>
          </a:lstStyle>
          <a:p>
            <a:pPr lvl="0">
              <a:defRPr sz="1800"/>
            </a:pPr>
            <a:r>
              <a:rPr sz="5600"/>
              <a:t>II.1) Prévision de la réactivité</a:t>
            </a:r>
          </a:p>
        </p:txBody>
      </p:sp>
      <p:sp>
        <p:nvSpPr>
          <p:cNvPr id="409" name="Shape 409"/>
          <p:cNvSpPr/>
          <p:nvPr/>
        </p:nvSpPr>
        <p:spPr>
          <a:xfrm>
            <a:off x="61802" y="8711875"/>
            <a:ext cx="8907762" cy="673101"/>
          </a:xfrm>
          <a:prstGeom prst="rect">
            <a:avLst/>
          </a:prstGeom>
          <a:ln w="254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Explication de la manipulation introductive :</a:t>
            </a:r>
          </a:p>
        </p:txBody>
      </p:sp>
      <p:sp>
        <p:nvSpPr>
          <p:cNvPr id="410" name="Shape 410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600">
                <a:solidFill>
                  <a:srgbClr val="888888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16312" y="4092680"/>
            <a:ext cx="2556402" cy="3184546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Shape 63"/>
          <p:cNvSpPr/>
          <p:nvPr/>
        </p:nvSpPr>
        <p:spPr>
          <a:xfrm flipV="1">
            <a:off x="3138763" y="6395571"/>
            <a:ext cx="1" cy="1149536"/>
          </a:xfrm>
          <a:prstGeom prst="line">
            <a:avLst/>
          </a:prstGeom>
          <a:ln w="38100">
            <a:solidFill/>
            <a:miter/>
            <a:tailEnd type="triangle"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sp>
        <p:nvSpPr>
          <p:cNvPr id="64" name="Shape 64"/>
          <p:cNvSpPr/>
          <p:nvPr/>
        </p:nvSpPr>
        <p:spPr>
          <a:xfrm>
            <a:off x="515546" y="3578578"/>
            <a:ext cx="2396600" cy="456312"/>
          </a:xfrm>
          <a:prstGeom prst="rect">
            <a:avLst/>
          </a:prstGeom>
          <a:ln w="3175">
            <a:solidFill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 defTabSz="914400">
              <a:defRPr sz="2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2400"/>
              <a:t>Plaque de Zn (s)</a:t>
            </a:r>
          </a:p>
        </p:txBody>
      </p:sp>
      <p:sp>
        <p:nvSpPr>
          <p:cNvPr id="65" name="Shape 65"/>
          <p:cNvSpPr/>
          <p:nvPr/>
        </p:nvSpPr>
        <p:spPr>
          <a:xfrm>
            <a:off x="1713846" y="4071020"/>
            <a:ext cx="476070" cy="773994"/>
          </a:xfrm>
          <a:prstGeom prst="line">
            <a:avLst/>
          </a:prstGeom>
          <a:ln w="38100">
            <a:solidFill/>
            <a:miter/>
            <a:tailEnd type="triangle"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grpSp>
        <p:nvGrpSpPr>
          <p:cNvPr id="68" name="Group 68"/>
          <p:cNvGrpSpPr/>
          <p:nvPr/>
        </p:nvGrpSpPr>
        <p:grpSpPr>
          <a:xfrm>
            <a:off x="4848933" y="3177961"/>
            <a:ext cx="8025821" cy="4676427"/>
            <a:chOff x="0" y="0"/>
            <a:chExt cx="8025820" cy="4676425"/>
          </a:xfrm>
        </p:grpSpPr>
        <p:sp>
          <p:nvSpPr>
            <p:cNvPr id="66" name="Shape 66"/>
            <p:cNvSpPr/>
            <p:nvPr/>
          </p:nvSpPr>
          <p:spPr>
            <a:xfrm>
              <a:off x="0" y="-1"/>
              <a:ext cx="8025821" cy="4676427"/>
            </a:xfrm>
            <a:prstGeom prst="rect">
              <a:avLst/>
            </a:prstGeom>
            <a:blipFill rotWithShape="1">
              <a:blip r:embed="rId3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lvl="0"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67" name="Shape 67"/>
            <p:cNvSpPr/>
            <p:nvPr/>
          </p:nvSpPr>
          <p:spPr>
            <a:xfrm>
              <a:off x="0" y="-1"/>
              <a:ext cx="8025821" cy="4531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7" tIns="48767" rIns="48767" bIns="48767" numCol="1" anchor="t">
              <a:spAutoFit/>
            </a:bodyPr>
            <a:lstStyle>
              <a:lvl1pPr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2400"/>
                <a:t> </a:t>
              </a:r>
            </a:p>
          </p:txBody>
        </p:sp>
      </p:grpSp>
      <p:sp>
        <p:nvSpPr>
          <p:cNvPr id="69" name="Shape 69"/>
          <p:cNvSpPr/>
          <p:nvPr/>
        </p:nvSpPr>
        <p:spPr>
          <a:xfrm>
            <a:off x="4953435" y="6221404"/>
            <a:ext cx="7816815" cy="735002"/>
          </a:xfrm>
          <a:prstGeom prst="rect">
            <a:avLst/>
          </a:prstGeom>
          <a:ln w="25400">
            <a:solidFill>
              <a:srgbClr val="FF0000"/>
            </a:solidFill>
            <a:miter/>
          </a:ln>
        </p:spPr>
        <p:txBody>
          <a:bodyPr lIns="48767" tIns="48767" rIns="48767" bIns="48767" anchor="ctr"/>
          <a:lstStyle/>
          <a:p>
            <a:pPr lvl="0" defTabSz="91440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70" name="Shape 70"/>
          <p:cNvSpPr/>
          <p:nvPr/>
        </p:nvSpPr>
        <p:spPr>
          <a:xfrm>
            <a:off x="2009938" y="7545106"/>
            <a:ext cx="2254941" cy="811912"/>
          </a:xfrm>
          <a:prstGeom prst="rect">
            <a:avLst/>
          </a:prstGeom>
          <a:ln w="3175">
            <a:solidFill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 defTabSz="914400">
              <a:defRPr sz="2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2400"/>
              <a:t>HCl à 0.1 mol/L</a:t>
            </a:r>
          </a:p>
        </p:txBody>
      </p:sp>
      <p:sp>
        <p:nvSpPr>
          <p:cNvPr id="71" name="Shape 71"/>
          <p:cNvSpPr/>
          <p:nvPr/>
        </p:nvSpPr>
        <p:spPr>
          <a:xfrm>
            <a:off x="4463541" y="360375"/>
            <a:ext cx="4077717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Introduction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59724" y="3191301"/>
            <a:ext cx="2556402" cy="3184546"/>
          </a:xfrm>
          <a:prstGeom prst="rect">
            <a:avLst/>
          </a:prstGeom>
          <a:ln w="12700">
            <a:miter lim="400000"/>
          </a:ln>
        </p:spPr>
      </p:pic>
      <p:sp>
        <p:nvSpPr>
          <p:cNvPr id="74" name="Shape 74"/>
          <p:cNvSpPr/>
          <p:nvPr/>
        </p:nvSpPr>
        <p:spPr>
          <a:xfrm flipV="1">
            <a:off x="3682175" y="5494192"/>
            <a:ext cx="1" cy="1149536"/>
          </a:xfrm>
          <a:prstGeom prst="line">
            <a:avLst/>
          </a:prstGeom>
          <a:ln w="38100">
            <a:solidFill/>
            <a:miter/>
            <a:tailEnd type="triangle"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sp>
        <p:nvSpPr>
          <p:cNvPr id="75" name="Shape 75"/>
          <p:cNvSpPr/>
          <p:nvPr/>
        </p:nvSpPr>
        <p:spPr>
          <a:xfrm>
            <a:off x="1058958" y="2677198"/>
            <a:ext cx="2396601" cy="456312"/>
          </a:xfrm>
          <a:prstGeom prst="rect">
            <a:avLst/>
          </a:prstGeom>
          <a:ln w="3175">
            <a:solidFill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 defTabSz="914400">
              <a:defRPr sz="2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2400"/>
              <a:t>Plaque de Zn (s)</a:t>
            </a:r>
          </a:p>
        </p:txBody>
      </p:sp>
      <p:sp>
        <p:nvSpPr>
          <p:cNvPr id="76" name="Shape 76"/>
          <p:cNvSpPr/>
          <p:nvPr/>
        </p:nvSpPr>
        <p:spPr>
          <a:xfrm>
            <a:off x="2257258" y="3169641"/>
            <a:ext cx="476070" cy="773994"/>
          </a:xfrm>
          <a:prstGeom prst="line">
            <a:avLst/>
          </a:prstGeom>
          <a:ln w="38100">
            <a:solidFill/>
            <a:miter/>
            <a:tailEnd type="triangle"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sp>
        <p:nvSpPr>
          <p:cNvPr id="77" name="Shape 77"/>
          <p:cNvSpPr/>
          <p:nvPr/>
        </p:nvSpPr>
        <p:spPr>
          <a:xfrm>
            <a:off x="2553351" y="6643727"/>
            <a:ext cx="2254941" cy="811912"/>
          </a:xfrm>
          <a:prstGeom prst="rect">
            <a:avLst/>
          </a:prstGeom>
          <a:ln w="3175">
            <a:solidFill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 defTabSz="914400">
              <a:defRPr sz="2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2400"/>
              <a:t>HCl à 0.1 mol/L</a:t>
            </a:r>
          </a:p>
        </p:txBody>
      </p:sp>
      <p:sp>
        <p:nvSpPr>
          <p:cNvPr id="78" name="Shape 78"/>
          <p:cNvSpPr/>
          <p:nvPr/>
        </p:nvSpPr>
        <p:spPr>
          <a:xfrm flipH="1">
            <a:off x="6195858" y="2743527"/>
            <a:ext cx="1" cy="5294022"/>
          </a:xfrm>
          <a:prstGeom prst="line">
            <a:avLst/>
          </a:prstGeom>
          <a:ln w="38100">
            <a:solidFill/>
            <a:miter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sp>
        <p:nvSpPr>
          <p:cNvPr id="79" name="Shape 79"/>
          <p:cNvSpPr/>
          <p:nvPr/>
        </p:nvSpPr>
        <p:spPr>
          <a:xfrm>
            <a:off x="1037622" y="7471999"/>
            <a:ext cx="4347320" cy="808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/>
          <a:p>
            <a:pPr lvl="0" algn="l" defTabSz="914400">
              <a:defRPr sz="1800"/>
            </a:pPr>
            <a:r>
              <a:rPr sz="240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rPr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Pas de dégagement gazeux</a:t>
            </a:r>
          </a:p>
        </p:txBody>
      </p:sp>
      <p:sp>
        <p:nvSpPr>
          <p:cNvPr id="80" name="Shape 80"/>
          <p:cNvSpPr/>
          <p:nvPr/>
        </p:nvSpPr>
        <p:spPr>
          <a:xfrm>
            <a:off x="4463541" y="360375"/>
            <a:ext cx="4077717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Introduction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59724" y="3191301"/>
            <a:ext cx="2556402" cy="3184546"/>
          </a:xfrm>
          <a:prstGeom prst="rect">
            <a:avLst/>
          </a:prstGeom>
          <a:ln w="12700">
            <a:miter lim="400000"/>
          </a:ln>
        </p:spPr>
      </p:pic>
      <p:sp>
        <p:nvSpPr>
          <p:cNvPr id="83" name="Shape 83"/>
          <p:cNvSpPr/>
          <p:nvPr/>
        </p:nvSpPr>
        <p:spPr>
          <a:xfrm flipV="1">
            <a:off x="3682175" y="5494192"/>
            <a:ext cx="1" cy="1149536"/>
          </a:xfrm>
          <a:prstGeom prst="line">
            <a:avLst/>
          </a:prstGeom>
          <a:ln w="38100">
            <a:solidFill/>
            <a:miter/>
            <a:tailEnd type="triangle"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sp>
        <p:nvSpPr>
          <p:cNvPr id="84" name="Shape 84"/>
          <p:cNvSpPr/>
          <p:nvPr/>
        </p:nvSpPr>
        <p:spPr>
          <a:xfrm>
            <a:off x="1058958" y="2677198"/>
            <a:ext cx="2396601" cy="456312"/>
          </a:xfrm>
          <a:prstGeom prst="rect">
            <a:avLst/>
          </a:prstGeom>
          <a:ln w="3175">
            <a:solidFill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 defTabSz="914400">
              <a:defRPr sz="2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2400"/>
              <a:t>Plaque de Zn (s)</a:t>
            </a:r>
          </a:p>
        </p:txBody>
      </p:sp>
      <p:sp>
        <p:nvSpPr>
          <p:cNvPr id="85" name="Shape 85"/>
          <p:cNvSpPr/>
          <p:nvPr/>
        </p:nvSpPr>
        <p:spPr>
          <a:xfrm>
            <a:off x="2257258" y="3169641"/>
            <a:ext cx="476070" cy="773994"/>
          </a:xfrm>
          <a:prstGeom prst="line">
            <a:avLst/>
          </a:prstGeom>
          <a:ln w="38100">
            <a:solidFill/>
            <a:miter/>
            <a:tailEnd type="triangle"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sp>
        <p:nvSpPr>
          <p:cNvPr id="86" name="Shape 86"/>
          <p:cNvSpPr/>
          <p:nvPr/>
        </p:nvSpPr>
        <p:spPr>
          <a:xfrm>
            <a:off x="2553351" y="6643727"/>
            <a:ext cx="2254941" cy="811912"/>
          </a:xfrm>
          <a:prstGeom prst="rect">
            <a:avLst/>
          </a:prstGeom>
          <a:ln w="3175">
            <a:solidFill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 defTabSz="914400">
              <a:defRPr sz="2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2400"/>
              <a:t>HCl à 0.1 mol/L</a:t>
            </a:r>
          </a:p>
        </p:txBody>
      </p:sp>
      <p:pic>
        <p:nvPicPr>
          <p:cNvPr id="87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94610" y="3191301"/>
            <a:ext cx="2556402" cy="3184546"/>
          </a:xfrm>
          <a:prstGeom prst="rect">
            <a:avLst/>
          </a:prstGeom>
          <a:ln w="12700">
            <a:miter lim="400000"/>
          </a:ln>
        </p:spPr>
      </p:pic>
      <p:sp>
        <p:nvSpPr>
          <p:cNvPr id="88" name="Shape 88"/>
          <p:cNvSpPr/>
          <p:nvPr/>
        </p:nvSpPr>
        <p:spPr>
          <a:xfrm flipV="1">
            <a:off x="9417061" y="5494192"/>
            <a:ext cx="1" cy="1149536"/>
          </a:xfrm>
          <a:prstGeom prst="line">
            <a:avLst/>
          </a:prstGeom>
          <a:ln w="38100">
            <a:solidFill/>
            <a:miter/>
            <a:tailEnd type="triangle"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sp>
        <p:nvSpPr>
          <p:cNvPr id="89" name="Shape 89"/>
          <p:cNvSpPr/>
          <p:nvPr/>
        </p:nvSpPr>
        <p:spPr>
          <a:xfrm>
            <a:off x="6793844" y="2677198"/>
            <a:ext cx="2396600" cy="456312"/>
          </a:xfrm>
          <a:prstGeom prst="rect">
            <a:avLst/>
          </a:prstGeom>
          <a:ln w="3175">
            <a:solidFill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 defTabSz="914400">
              <a:defRPr sz="2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2400"/>
              <a:t>Plaque de Zn (s)</a:t>
            </a:r>
          </a:p>
        </p:txBody>
      </p:sp>
      <p:sp>
        <p:nvSpPr>
          <p:cNvPr id="90" name="Shape 90"/>
          <p:cNvSpPr/>
          <p:nvPr/>
        </p:nvSpPr>
        <p:spPr>
          <a:xfrm>
            <a:off x="7992143" y="3169641"/>
            <a:ext cx="476070" cy="773994"/>
          </a:xfrm>
          <a:prstGeom prst="line">
            <a:avLst/>
          </a:prstGeom>
          <a:ln w="38100">
            <a:solidFill/>
            <a:miter/>
            <a:tailEnd type="triangle"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sp>
        <p:nvSpPr>
          <p:cNvPr id="91" name="Shape 91"/>
          <p:cNvSpPr/>
          <p:nvPr/>
        </p:nvSpPr>
        <p:spPr>
          <a:xfrm>
            <a:off x="8288236" y="6643727"/>
            <a:ext cx="2254941" cy="811912"/>
          </a:xfrm>
          <a:prstGeom prst="rect">
            <a:avLst/>
          </a:prstGeom>
          <a:ln w="3175">
            <a:solidFill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 defTabSz="914400">
              <a:defRPr sz="2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2400"/>
              <a:t>HCl à 0.1 mol/L</a:t>
            </a:r>
          </a:p>
        </p:txBody>
      </p:sp>
      <p:sp>
        <p:nvSpPr>
          <p:cNvPr id="92" name="Shape 92"/>
          <p:cNvSpPr/>
          <p:nvPr/>
        </p:nvSpPr>
        <p:spPr>
          <a:xfrm flipV="1">
            <a:off x="9083617" y="2435744"/>
            <a:ext cx="947494" cy="2717076"/>
          </a:xfrm>
          <a:prstGeom prst="line">
            <a:avLst/>
          </a:prstGeom>
          <a:ln w="38100">
            <a:solidFill>
              <a:srgbClr val="FFC000"/>
            </a:solidFill>
            <a:miter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sp>
        <p:nvSpPr>
          <p:cNvPr id="93" name="Shape 93"/>
          <p:cNvSpPr/>
          <p:nvPr/>
        </p:nvSpPr>
        <p:spPr>
          <a:xfrm>
            <a:off x="10903129" y="2901106"/>
            <a:ext cx="1976993" cy="456312"/>
          </a:xfrm>
          <a:prstGeom prst="rect">
            <a:avLst/>
          </a:prstGeom>
          <a:ln w="3175">
            <a:solidFill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 defTabSz="914400">
              <a:defRPr sz="2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2400"/>
              <a:t>Fil de Platine</a:t>
            </a:r>
          </a:p>
        </p:txBody>
      </p:sp>
      <p:sp>
        <p:nvSpPr>
          <p:cNvPr id="94" name="Shape 94"/>
          <p:cNvSpPr/>
          <p:nvPr/>
        </p:nvSpPr>
        <p:spPr>
          <a:xfrm flipH="1">
            <a:off x="9825812" y="3147327"/>
            <a:ext cx="1077317" cy="105463"/>
          </a:xfrm>
          <a:prstGeom prst="line">
            <a:avLst/>
          </a:prstGeom>
          <a:ln w="38100">
            <a:solidFill/>
            <a:miter/>
            <a:tailEnd type="triangle"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sp>
        <p:nvSpPr>
          <p:cNvPr id="95" name="Shape 95"/>
          <p:cNvSpPr/>
          <p:nvPr/>
        </p:nvSpPr>
        <p:spPr>
          <a:xfrm flipH="1">
            <a:off x="6195858" y="2743527"/>
            <a:ext cx="1" cy="5294022"/>
          </a:xfrm>
          <a:prstGeom prst="line">
            <a:avLst/>
          </a:prstGeom>
          <a:ln w="38100">
            <a:solidFill/>
            <a:miter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sp>
        <p:nvSpPr>
          <p:cNvPr id="96" name="Shape 96"/>
          <p:cNvSpPr/>
          <p:nvPr/>
        </p:nvSpPr>
        <p:spPr>
          <a:xfrm>
            <a:off x="9141676" y="5185493"/>
            <a:ext cx="48769" cy="487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12700">
            <a:solidFill>
              <a:srgbClr val="5B9BD5"/>
            </a:solidFill>
            <a:miter/>
          </a:ln>
        </p:spPr>
        <p:txBody>
          <a:bodyPr lIns="48767" tIns="48767" rIns="48767" bIns="48767" anchor="ctr"/>
          <a:lstStyle/>
          <a:p>
            <a:pPr lvl="0" defTabSz="91440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97" name="Shape 97"/>
          <p:cNvSpPr/>
          <p:nvPr/>
        </p:nvSpPr>
        <p:spPr>
          <a:xfrm>
            <a:off x="9192766" y="5320185"/>
            <a:ext cx="48769" cy="487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12700">
            <a:solidFill>
              <a:srgbClr val="5B9BD5"/>
            </a:solidFill>
            <a:miter/>
          </a:ln>
        </p:spPr>
        <p:txBody>
          <a:bodyPr lIns="48767" tIns="48767" rIns="48767" bIns="48767" anchor="ctr"/>
          <a:lstStyle/>
          <a:p>
            <a:pPr lvl="0" defTabSz="91440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98" name="Shape 98"/>
          <p:cNvSpPr/>
          <p:nvPr/>
        </p:nvSpPr>
        <p:spPr>
          <a:xfrm>
            <a:off x="9243856" y="4953266"/>
            <a:ext cx="48769" cy="487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12700">
            <a:solidFill>
              <a:srgbClr val="5B9BD5"/>
            </a:solidFill>
            <a:miter/>
          </a:ln>
        </p:spPr>
        <p:txBody>
          <a:bodyPr lIns="48767" tIns="48767" rIns="48767" bIns="48767" anchor="ctr"/>
          <a:lstStyle/>
          <a:p>
            <a:pPr lvl="0" defTabSz="91440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99" name="Shape 99"/>
          <p:cNvSpPr/>
          <p:nvPr/>
        </p:nvSpPr>
        <p:spPr>
          <a:xfrm>
            <a:off x="9215987" y="5064732"/>
            <a:ext cx="49921" cy="499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12700">
            <a:solidFill>
              <a:srgbClr val="5B9BD5"/>
            </a:solidFill>
            <a:miter/>
          </a:ln>
        </p:spPr>
        <p:txBody>
          <a:bodyPr lIns="48767" tIns="48767" rIns="48767" bIns="48767" anchor="ctr"/>
          <a:lstStyle/>
          <a:p>
            <a:pPr lvl="0" defTabSz="91440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00" name="Shape 100"/>
          <p:cNvSpPr/>
          <p:nvPr/>
        </p:nvSpPr>
        <p:spPr>
          <a:xfrm>
            <a:off x="9248501" y="5222648"/>
            <a:ext cx="48769" cy="487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12700">
            <a:solidFill>
              <a:srgbClr val="5B9BD5"/>
            </a:solidFill>
            <a:miter/>
          </a:ln>
        </p:spPr>
        <p:txBody>
          <a:bodyPr lIns="48767" tIns="48767" rIns="48767" bIns="48767" anchor="ctr"/>
          <a:lstStyle/>
          <a:p>
            <a:pPr lvl="0" defTabSz="91440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01" name="Shape 101"/>
          <p:cNvSpPr/>
          <p:nvPr/>
        </p:nvSpPr>
        <p:spPr>
          <a:xfrm>
            <a:off x="9332104" y="5013640"/>
            <a:ext cx="48769" cy="487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12700">
            <a:solidFill>
              <a:srgbClr val="5B9BD5"/>
            </a:solidFill>
            <a:miter/>
          </a:ln>
        </p:spPr>
        <p:txBody>
          <a:bodyPr lIns="48767" tIns="48767" rIns="48767" bIns="48767" anchor="ctr"/>
          <a:lstStyle/>
          <a:p>
            <a:pPr lvl="0" defTabSz="91440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02" name="Shape 102"/>
          <p:cNvSpPr/>
          <p:nvPr/>
        </p:nvSpPr>
        <p:spPr>
          <a:xfrm>
            <a:off x="9332104" y="5139045"/>
            <a:ext cx="48769" cy="487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12700">
            <a:solidFill>
              <a:srgbClr val="5B9BD5"/>
            </a:solidFill>
            <a:miter/>
          </a:ln>
        </p:spPr>
        <p:txBody>
          <a:bodyPr lIns="48767" tIns="48767" rIns="48767" bIns="48767" anchor="ctr"/>
          <a:lstStyle/>
          <a:p>
            <a:pPr lvl="0" defTabSz="91440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03" name="Shape 103"/>
          <p:cNvSpPr/>
          <p:nvPr/>
        </p:nvSpPr>
        <p:spPr>
          <a:xfrm>
            <a:off x="1037622" y="7471999"/>
            <a:ext cx="4347320" cy="808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/>
          <a:p>
            <a:pPr lvl="0" algn="l" defTabSz="914400">
              <a:defRPr sz="1800"/>
            </a:pPr>
            <a:r>
              <a:rPr sz="240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rPr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Pas de dégagement gazeux</a:t>
            </a:r>
          </a:p>
        </p:txBody>
      </p:sp>
      <p:grpSp>
        <p:nvGrpSpPr>
          <p:cNvPr id="106" name="Group 106"/>
          <p:cNvGrpSpPr/>
          <p:nvPr/>
        </p:nvGrpSpPr>
        <p:grpSpPr>
          <a:xfrm>
            <a:off x="6528996" y="7471999"/>
            <a:ext cx="6056737" cy="686078"/>
            <a:chOff x="0" y="0"/>
            <a:chExt cx="6056736" cy="686076"/>
          </a:xfrm>
        </p:grpSpPr>
        <p:sp>
          <p:nvSpPr>
            <p:cNvPr id="104" name="Shape 104"/>
            <p:cNvSpPr/>
            <p:nvPr/>
          </p:nvSpPr>
          <p:spPr>
            <a:xfrm>
              <a:off x="-1" y="0"/>
              <a:ext cx="6056738" cy="686077"/>
            </a:xfrm>
            <a:prstGeom prst="rect">
              <a:avLst/>
            </a:prstGeom>
            <a:blipFill rotWithShape="1">
              <a:blip r:embed="rId3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lvl="0"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5" name="Shape 105"/>
            <p:cNvSpPr/>
            <p:nvPr/>
          </p:nvSpPr>
          <p:spPr>
            <a:xfrm>
              <a:off x="-1" y="0"/>
              <a:ext cx="6056738" cy="63131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8767" tIns="48767" rIns="48767" bIns="48767" numCol="1" anchor="t">
              <a:noAutofit/>
            </a:bodyPr>
            <a:lstStyle>
              <a:lvl1pPr algn="l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2400"/>
                <a:t> </a:t>
              </a:r>
            </a:p>
          </p:txBody>
        </p:sp>
      </p:grpSp>
      <p:sp>
        <p:nvSpPr>
          <p:cNvPr id="107" name="Shape 107"/>
          <p:cNvSpPr/>
          <p:nvPr/>
        </p:nvSpPr>
        <p:spPr>
          <a:xfrm>
            <a:off x="4463541" y="360375"/>
            <a:ext cx="4077717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Introduction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/>
        </p:nvSpPr>
        <p:spPr>
          <a:xfrm>
            <a:off x="4463541" y="360375"/>
            <a:ext cx="4077717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Introduction</a:t>
            </a:r>
          </a:p>
        </p:txBody>
      </p:sp>
      <p:sp>
        <p:nvSpPr>
          <p:cNvPr id="110" name="Shape 110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pic>
        <p:nvPicPr>
          <p:cNvPr id="111" name="pasted-image.png"/>
          <p:cNvPicPr/>
          <p:nvPr/>
        </p:nvPicPr>
        <p:blipFill>
          <a:blip r:embed="rId2">
            <a:extLst/>
          </a:blip>
          <a:srcRect l="3025" t="3111" r="61683" b="6315"/>
          <a:stretch>
            <a:fillRect/>
          </a:stretch>
        </p:blipFill>
        <p:spPr>
          <a:xfrm>
            <a:off x="1163510" y="2430134"/>
            <a:ext cx="4010943" cy="5456953"/>
          </a:xfrm>
          <a:prstGeom prst="rect">
            <a:avLst/>
          </a:prstGeom>
          <a:ln w="12700">
            <a:miter lim="400000"/>
          </a:ln>
        </p:spPr>
      </p:pic>
      <p:sp>
        <p:nvSpPr>
          <p:cNvPr id="112" name="Shape 112"/>
          <p:cNvSpPr/>
          <p:nvPr/>
        </p:nvSpPr>
        <p:spPr>
          <a:xfrm>
            <a:off x="913281" y="8232711"/>
            <a:ext cx="451127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Montage 2 électrodes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/>
        </p:nvSpPr>
        <p:spPr>
          <a:xfrm>
            <a:off x="19913" y="315999"/>
            <a:ext cx="12964974" cy="8636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5600"/>
            </a:lvl1pPr>
          </a:lstStyle>
          <a:p>
            <a:pPr lvl="0">
              <a:defRPr sz="1800"/>
            </a:pPr>
            <a:r>
              <a:rPr sz="5600"/>
              <a:t>II.1) Tracé des courbes courant-potentiel</a:t>
            </a:r>
          </a:p>
        </p:txBody>
      </p:sp>
      <p:sp>
        <p:nvSpPr>
          <p:cNvPr id="115" name="Shape 115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pic>
        <p:nvPicPr>
          <p:cNvPr id="116" name="pasted-image.png"/>
          <p:cNvPicPr/>
          <p:nvPr/>
        </p:nvPicPr>
        <p:blipFill>
          <a:blip r:embed="rId2">
            <a:extLst/>
          </a:blip>
          <a:srcRect l="3238" t="4298" r="3623" b="6086"/>
          <a:stretch>
            <a:fillRect/>
          </a:stretch>
        </p:blipFill>
        <p:spPr>
          <a:xfrm>
            <a:off x="1187626" y="2501648"/>
            <a:ext cx="10585714" cy="5399219"/>
          </a:xfrm>
          <a:prstGeom prst="rect">
            <a:avLst/>
          </a:prstGeom>
          <a:ln w="12700">
            <a:miter lim="400000"/>
          </a:ln>
        </p:spPr>
      </p:pic>
      <p:sp>
        <p:nvSpPr>
          <p:cNvPr id="117" name="Shape 117"/>
          <p:cNvSpPr/>
          <p:nvPr/>
        </p:nvSpPr>
        <p:spPr>
          <a:xfrm>
            <a:off x="913281" y="8232711"/>
            <a:ext cx="451127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Montage 2 électrodes</a:t>
            </a:r>
          </a:p>
        </p:txBody>
      </p:sp>
      <p:sp>
        <p:nvSpPr>
          <p:cNvPr id="118" name="Shape 118"/>
          <p:cNvSpPr/>
          <p:nvPr/>
        </p:nvSpPr>
        <p:spPr>
          <a:xfrm>
            <a:off x="6879242" y="8234735"/>
            <a:ext cx="451127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Montage 3 électrodes</a:t>
            </a:r>
          </a:p>
        </p:txBody>
      </p:sp>
      <p:sp>
        <p:nvSpPr>
          <p:cNvPr id="119" name="Shape 119"/>
          <p:cNvSpPr/>
          <p:nvPr/>
        </p:nvSpPr>
        <p:spPr>
          <a:xfrm flipV="1">
            <a:off x="1032010" y="3569188"/>
            <a:ext cx="4072026" cy="4345101"/>
          </a:xfrm>
          <a:prstGeom prst="line">
            <a:avLst/>
          </a:prstGeom>
          <a:ln w="76200">
            <a:solidFill>
              <a:srgbClr val="FF2600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120" name="Shape 120"/>
          <p:cNvSpPr/>
          <p:nvPr/>
        </p:nvSpPr>
        <p:spPr>
          <a:xfrm flipH="1" flipV="1">
            <a:off x="893987" y="3707311"/>
            <a:ext cx="4348072" cy="4068855"/>
          </a:xfrm>
          <a:prstGeom prst="line">
            <a:avLst/>
          </a:prstGeom>
          <a:ln w="76200">
            <a:solidFill>
              <a:srgbClr val="FF2600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pic>
        <p:nvPicPr>
          <p:cNvPr id="123" name="pasted-image.png"/>
          <p:cNvPicPr/>
          <p:nvPr/>
        </p:nvPicPr>
        <p:blipFill>
          <a:blip r:embed="rId2">
            <a:extLst/>
          </a:blip>
          <a:srcRect l="3238" t="4298" r="3623" b="6086"/>
          <a:stretch>
            <a:fillRect/>
          </a:stretch>
        </p:blipFill>
        <p:spPr>
          <a:xfrm>
            <a:off x="1187626" y="2501648"/>
            <a:ext cx="10585714" cy="5399219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Shape 124"/>
          <p:cNvSpPr/>
          <p:nvPr/>
        </p:nvSpPr>
        <p:spPr>
          <a:xfrm>
            <a:off x="913281" y="8232711"/>
            <a:ext cx="451127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Montage 2 électrodes</a:t>
            </a:r>
          </a:p>
        </p:txBody>
      </p:sp>
      <p:sp>
        <p:nvSpPr>
          <p:cNvPr id="125" name="Shape 125"/>
          <p:cNvSpPr/>
          <p:nvPr/>
        </p:nvSpPr>
        <p:spPr>
          <a:xfrm>
            <a:off x="6879242" y="8234735"/>
            <a:ext cx="451127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Montage 3 électrodes</a:t>
            </a:r>
          </a:p>
        </p:txBody>
      </p:sp>
      <p:sp>
        <p:nvSpPr>
          <p:cNvPr id="126" name="Shape 126"/>
          <p:cNvSpPr/>
          <p:nvPr/>
        </p:nvSpPr>
        <p:spPr>
          <a:xfrm flipV="1">
            <a:off x="1032010" y="3569188"/>
            <a:ext cx="4072026" cy="4345101"/>
          </a:xfrm>
          <a:prstGeom prst="line">
            <a:avLst/>
          </a:prstGeom>
          <a:ln w="76200">
            <a:solidFill>
              <a:srgbClr val="FF2600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127" name="Shape 127"/>
          <p:cNvSpPr/>
          <p:nvPr/>
        </p:nvSpPr>
        <p:spPr>
          <a:xfrm flipH="1" flipV="1">
            <a:off x="893987" y="3707311"/>
            <a:ext cx="4348072" cy="4068855"/>
          </a:xfrm>
          <a:prstGeom prst="line">
            <a:avLst/>
          </a:prstGeom>
          <a:ln w="76200">
            <a:solidFill>
              <a:srgbClr val="FF2600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128" name="Shape 128"/>
          <p:cNvSpPr/>
          <p:nvPr/>
        </p:nvSpPr>
        <p:spPr>
          <a:xfrm>
            <a:off x="19913" y="315999"/>
            <a:ext cx="12964974" cy="8636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5600"/>
            </a:lvl1pPr>
          </a:lstStyle>
          <a:p>
            <a:pPr lvl="0">
              <a:defRPr sz="1800"/>
            </a:pPr>
            <a:r>
              <a:rPr sz="5600"/>
              <a:t>II.1) Tracé des courbes courant-potentiel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131" name="Shape 131"/>
          <p:cNvSpPr/>
          <p:nvPr/>
        </p:nvSpPr>
        <p:spPr>
          <a:xfrm>
            <a:off x="19913" y="315999"/>
            <a:ext cx="12964974" cy="8636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5600"/>
            </a:lvl1pPr>
          </a:lstStyle>
          <a:p>
            <a:pPr lvl="0">
              <a:defRPr sz="1800"/>
            </a:pPr>
            <a:r>
              <a:rPr sz="5600"/>
              <a:t>II.1) Tracé des courbes courant-potentiel</a:t>
            </a:r>
          </a:p>
        </p:txBody>
      </p:sp>
      <p:sp>
        <p:nvSpPr>
          <p:cNvPr id="132" name="Shape 132"/>
          <p:cNvSpPr/>
          <p:nvPr/>
        </p:nvSpPr>
        <p:spPr>
          <a:xfrm>
            <a:off x="245824" y="8737003"/>
            <a:ext cx="5883499" cy="673101"/>
          </a:xfrm>
          <a:prstGeom prst="rect">
            <a:avLst/>
          </a:prstGeom>
          <a:ln w="25400">
            <a:solidFill>
              <a:srgbClr val="A9A9A9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Principe de la manipulation :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